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2" r:id="rId3"/>
  </p:sldMasterIdLst>
  <p:sldIdLst>
    <p:sldId id="264" r:id="rId4"/>
    <p:sldId id="259" r:id="rId5"/>
    <p:sldId id="258" r:id="rId6"/>
    <p:sldId id="256" r:id="rId7"/>
    <p:sldId id="267" r:id="rId8"/>
    <p:sldId id="266" r:id="rId9"/>
    <p:sldId id="265" r:id="rId10"/>
    <p:sldId id="261" r:id="rId11"/>
    <p:sldId id="268" r:id="rId12"/>
    <p:sldId id="262" r:id="rId13"/>
    <p:sldId id="269" r:id="rId14"/>
    <p:sldId id="270" r:id="rId15"/>
    <p:sldId id="271" r:id="rId16"/>
    <p:sldId id="272" r:id="rId17"/>
    <p:sldId id="260" r:id="rId18"/>
    <p:sldId id="273" r:id="rId19"/>
    <p:sldId id="274" r:id="rId20"/>
    <p:sldId id="275" r:id="rId21"/>
    <p:sldId id="276" r:id="rId22"/>
    <p:sldId id="280" r:id="rId23"/>
    <p:sldId id="277" r:id="rId24"/>
    <p:sldId id="281" r:id="rId25"/>
    <p:sldId id="257" r:id="rId26"/>
    <p:sldId id="279" r:id="rId27"/>
    <p:sldId id="27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5FE6-C7FE-41CD-941B-7ED5AF89B61F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D24B-AF61-45A2-8E6D-40D72C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97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5FE6-C7FE-41CD-941B-7ED5AF89B61F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D24B-AF61-45A2-8E6D-40D72C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70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5FE6-C7FE-41CD-941B-7ED5AF89B61F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D24B-AF61-45A2-8E6D-40D72C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53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- Desig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/>
          <p:cNvSpPr/>
          <p:nvPr/>
        </p:nvSpPr>
        <p:spPr>
          <a:xfrm>
            <a:off x="261040" y="5580089"/>
            <a:ext cx="885120" cy="1277911"/>
          </a:xfrm>
          <a:prstGeom prst="parallelogram">
            <a:avLst>
              <a:gd name="adj" fmla="val 52586"/>
            </a:avLst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arallelogram 8"/>
          <p:cNvSpPr/>
          <p:nvPr/>
        </p:nvSpPr>
        <p:spPr>
          <a:xfrm>
            <a:off x="3413760" y="-18771"/>
            <a:ext cx="5192321" cy="6876771"/>
          </a:xfrm>
          <a:prstGeom prst="parallelogram">
            <a:avLst>
              <a:gd name="adj" fmla="val 4813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arallelogram 9"/>
          <p:cNvSpPr/>
          <p:nvPr/>
        </p:nvSpPr>
        <p:spPr>
          <a:xfrm>
            <a:off x="3516922" y="-18769"/>
            <a:ext cx="2223726" cy="4959260"/>
          </a:xfrm>
          <a:prstGeom prst="parallelogram">
            <a:avLst>
              <a:gd name="adj" fmla="val 81444"/>
            </a:avLst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6317808" y="1950239"/>
            <a:ext cx="2538017" cy="4907761"/>
          </a:xfrm>
          <a:prstGeom prst="parallelogram">
            <a:avLst>
              <a:gd name="adj" fmla="val 698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88888">
              <a:alpha val="1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Parallelogram 14"/>
          <p:cNvSpPr/>
          <p:nvPr/>
        </p:nvSpPr>
        <p:spPr>
          <a:xfrm>
            <a:off x="4063558" y="1105518"/>
            <a:ext cx="2809538" cy="4952382"/>
          </a:xfrm>
          <a:prstGeom prst="parallelogram">
            <a:avLst>
              <a:gd name="adj" fmla="val 6377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7178884" y="-19192"/>
            <a:ext cx="2018251" cy="4895991"/>
          </a:xfrm>
          <a:prstGeom prst="parallelogram">
            <a:avLst>
              <a:gd name="adj" fmla="val 87426"/>
            </a:avLst>
          </a:prstGeom>
          <a:solidFill>
            <a:schemeClr val="accent3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62864" y="1917632"/>
            <a:ext cx="2649344" cy="1939949"/>
          </a:xfr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defRPr lang="en-US" sz="3400" baseline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83024" y="3091044"/>
            <a:ext cx="3819525" cy="383917"/>
          </a:xfrm>
        </p:spPr>
        <p:txBody>
          <a:bodyPr>
            <a:normAutofit/>
          </a:bodyPr>
          <a:lstStyle>
            <a:lvl1pPr marL="0" indent="0">
              <a:buNone/>
              <a:defRPr lang="en-US" sz="1600" i="1" kern="1200" dirty="0">
                <a:solidFill>
                  <a:schemeClr val="accent3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Tag line here (optional)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3447293" y="6402651"/>
            <a:ext cx="834446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D924CDAA-7F98-4BF4-9183-FD6A7EB895EC}" type="datetimeFigureOut">
              <a:rPr lang="en-US"/>
              <a:pPr/>
              <a:t>9/28/2015</a:t>
            </a:fld>
            <a:endParaRPr/>
          </a:p>
        </p:txBody>
      </p:sp>
      <p:sp>
        <p:nvSpPr>
          <p:cNvPr id="18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120620" y="6402651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9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94464" y="6402651"/>
            <a:ext cx="3868967" cy="365125"/>
          </a:xfrm>
        </p:spPr>
        <p:txBody>
          <a:bodyPr lIns="0" rIns="0"/>
          <a:lstStyle>
            <a:lvl1pPr algn="r">
              <a:defRPr sz="90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4791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Desig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19192"/>
            <a:ext cx="9197135" cy="6877192"/>
            <a:chOff x="0" y="-19192"/>
            <a:chExt cx="9197135" cy="6877192"/>
          </a:xfrm>
        </p:grpSpPr>
        <p:sp>
          <p:nvSpPr>
            <p:cNvPr id="8" name="Parallelogram 7"/>
            <p:cNvSpPr/>
            <p:nvPr/>
          </p:nvSpPr>
          <p:spPr>
            <a:xfrm>
              <a:off x="261040" y="5580089"/>
              <a:ext cx="885120" cy="1277911"/>
            </a:xfrm>
            <a:prstGeom prst="parallelogram">
              <a:avLst>
                <a:gd name="adj" fmla="val 52586"/>
              </a:avLst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3413760" y="-18771"/>
              <a:ext cx="5192321" cy="6876771"/>
            </a:xfrm>
            <a:prstGeom prst="parallelogram">
              <a:avLst>
                <a:gd name="adj" fmla="val 48135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3516922" y="-18769"/>
              <a:ext cx="2223726" cy="4959260"/>
            </a:xfrm>
            <a:prstGeom prst="parallelogram">
              <a:avLst>
                <a:gd name="adj" fmla="val 81444"/>
              </a:avLst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6317808" y="1950239"/>
              <a:ext cx="2538017" cy="4907761"/>
            </a:xfrm>
            <a:prstGeom prst="parallelogram">
              <a:avLst>
                <a:gd name="adj" fmla="val 6985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4"/>
            <p:cNvSpPr/>
            <p:nvPr/>
          </p:nvSpPr>
          <p:spPr>
            <a:xfrm>
              <a:off x="0" y="1105519"/>
              <a:ext cx="9143999" cy="5362436"/>
            </a:xfrm>
            <a:custGeom>
              <a:avLst/>
              <a:gdLst>
                <a:gd name="connsiteX0" fmla="*/ 0 w 9143999"/>
                <a:gd name="connsiteY0" fmla="*/ 0 h 5295900"/>
                <a:gd name="connsiteX1" fmla="*/ 9143999 w 9143999"/>
                <a:gd name="connsiteY1" fmla="*/ 0 h 5295900"/>
                <a:gd name="connsiteX2" fmla="*/ 9143999 w 9143999"/>
                <a:gd name="connsiteY2" fmla="*/ 5295900 h 5295900"/>
                <a:gd name="connsiteX3" fmla="*/ 0 w 9143999"/>
                <a:gd name="connsiteY3" fmla="*/ 5295900 h 5295900"/>
                <a:gd name="connsiteX4" fmla="*/ 0 w 9143999"/>
                <a:gd name="connsiteY4" fmla="*/ 0 h 5295900"/>
                <a:gd name="connsiteX0" fmla="*/ 0 w 9143999"/>
                <a:gd name="connsiteY0" fmla="*/ 0 h 5295900"/>
                <a:gd name="connsiteX1" fmla="*/ 9143999 w 9143999"/>
                <a:gd name="connsiteY1" fmla="*/ 0 h 5295900"/>
                <a:gd name="connsiteX2" fmla="*/ 9143999 w 9143999"/>
                <a:gd name="connsiteY2" fmla="*/ 5295900 h 5295900"/>
                <a:gd name="connsiteX3" fmla="*/ 5648325 w 9143999"/>
                <a:gd name="connsiteY3" fmla="*/ 5286375 h 5295900"/>
                <a:gd name="connsiteX4" fmla="*/ 0 w 9143999"/>
                <a:gd name="connsiteY4" fmla="*/ 5295900 h 5295900"/>
                <a:gd name="connsiteX5" fmla="*/ 0 w 9143999"/>
                <a:gd name="connsiteY5" fmla="*/ 0 h 5295900"/>
                <a:gd name="connsiteX0" fmla="*/ 0 w 9143999"/>
                <a:gd name="connsiteY0" fmla="*/ 0 h 5295900"/>
                <a:gd name="connsiteX1" fmla="*/ 9143999 w 9143999"/>
                <a:gd name="connsiteY1" fmla="*/ 0 h 5295900"/>
                <a:gd name="connsiteX2" fmla="*/ 9137822 w 9143999"/>
                <a:gd name="connsiteY2" fmla="*/ 4906662 h 5295900"/>
                <a:gd name="connsiteX3" fmla="*/ 9143999 w 9143999"/>
                <a:gd name="connsiteY3" fmla="*/ 5295900 h 5295900"/>
                <a:gd name="connsiteX4" fmla="*/ 5648325 w 9143999"/>
                <a:gd name="connsiteY4" fmla="*/ 5286375 h 5295900"/>
                <a:gd name="connsiteX5" fmla="*/ 0 w 9143999"/>
                <a:gd name="connsiteY5" fmla="*/ 5295900 h 5295900"/>
                <a:gd name="connsiteX6" fmla="*/ 0 w 9143999"/>
                <a:gd name="connsiteY6" fmla="*/ 0 h 5295900"/>
                <a:gd name="connsiteX0" fmla="*/ 0 w 9143999"/>
                <a:gd name="connsiteY0" fmla="*/ 0 h 5295900"/>
                <a:gd name="connsiteX1" fmla="*/ 9143999 w 9143999"/>
                <a:gd name="connsiteY1" fmla="*/ 0 h 5295900"/>
                <a:gd name="connsiteX2" fmla="*/ 9137822 w 9143999"/>
                <a:gd name="connsiteY2" fmla="*/ 4906662 h 5295900"/>
                <a:gd name="connsiteX3" fmla="*/ 9143999 w 9143999"/>
                <a:gd name="connsiteY3" fmla="*/ 5295900 h 5295900"/>
                <a:gd name="connsiteX4" fmla="*/ 6067168 w 9143999"/>
                <a:gd name="connsiteY4" fmla="*/ 5283543 h 5295900"/>
                <a:gd name="connsiteX5" fmla="*/ 5648325 w 9143999"/>
                <a:gd name="connsiteY5" fmla="*/ 5286375 h 5295900"/>
                <a:gd name="connsiteX6" fmla="*/ 0 w 9143999"/>
                <a:gd name="connsiteY6" fmla="*/ 5295900 h 5295900"/>
                <a:gd name="connsiteX7" fmla="*/ 0 w 9143999"/>
                <a:gd name="connsiteY7" fmla="*/ 0 h 5295900"/>
                <a:gd name="connsiteX0" fmla="*/ 0 w 9143999"/>
                <a:gd name="connsiteY0" fmla="*/ 0 h 5295900"/>
                <a:gd name="connsiteX1" fmla="*/ 9143999 w 9143999"/>
                <a:gd name="connsiteY1" fmla="*/ 0 h 5295900"/>
                <a:gd name="connsiteX2" fmla="*/ 9137822 w 9143999"/>
                <a:gd name="connsiteY2" fmla="*/ 4906662 h 5295900"/>
                <a:gd name="connsiteX3" fmla="*/ 6067168 w 9143999"/>
                <a:gd name="connsiteY3" fmla="*/ 5283543 h 5295900"/>
                <a:gd name="connsiteX4" fmla="*/ 5648325 w 9143999"/>
                <a:gd name="connsiteY4" fmla="*/ 5286375 h 5295900"/>
                <a:gd name="connsiteX5" fmla="*/ 0 w 9143999"/>
                <a:gd name="connsiteY5" fmla="*/ 5295900 h 5295900"/>
                <a:gd name="connsiteX6" fmla="*/ 0 w 9143999"/>
                <a:gd name="connsiteY6" fmla="*/ 0 h 5295900"/>
                <a:gd name="connsiteX0" fmla="*/ 0 w 9143999"/>
                <a:gd name="connsiteY0" fmla="*/ 0 h 5295900"/>
                <a:gd name="connsiteX1" fmla="*/ 9143999 w 9143999"/>
                <a:gd name="connsiteY1" fmla="*/ 0 h 5295900"/>
                <a:gd name="connsiteX2" fmla="*/ 9137822 w 9143999"/>
                <a:gd name="connsiteY2" fmla="*/ 4906662 h 5295900"/>
                <a:gd name="connsiteX3" fmla="*/ 5801498 w 9143999"/>
                <a:gd name="connsiteY3" fmla="*/ 4919019 h 5295900"/>
                <a:gd name="connsiteX4" fmla="*/ 5648325 w 9143999"/>
                <a:gd name="connsiteY4" fmla="*/ 5286375 h 5295900"/>
                <a:gd name="connsiteX5" fmla="*/ 0 w 9143999"/>
                <a:gd name="connsiteY5" fmla="*/ 5295900 h 5295900"/>
                <a:gd name="connsiteX6" fmla="*/ 0 w 9143999"/>
                <a:gd name="connsiteY6" fmla="*/ 0 h 529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3999" h="5295900">
                  <a:moveTo>
                    <a:pt x="0" y="0"/>
                  </a:moveTo>
                  <a:lnTo>
                    <a:pt x="9143999" y="0"/>
                  </a:lnTo>
                  <a:lnTo>
                    <a:pt x="9137822" y="4906662"/>
                  </a:lnTo>
                  <a:lnTo>
                    <a:pt x="5801498" y="4919019"/>
                  </a:lnTo>
                  <a:lnTo>
                    <a:pt x="5648325" y="5286375"/>
                  </a:lnTo>
                  <a:lnTo>
                    <a:pt x="0" y="5295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8888">
                <a:alpha val="1176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Parallelogram 14"/>
            <p:cNvSpPr/>
            <p:nvPr/>
          </p:nvSpPr>
          <p:spPr>
            <a:xfrm>
              <a:off x="4063558" y="1105518"/>
              <a:ext cx="2809538" cy="4952382"/>
            </a:xfrm>
            <a:prstGeom prst="parallelogram">
              <a:avLst>
                <a:gd name="adj" fmla="val 63776"/>
              </a:avLst>
            </a:prstGeom>
            <a:solidFill>
              <a:schemeClr val="accent3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Parallelogram 15"/>
            <p:cNvSpPr/>
            <p:nvPr/>
          </p:nvSpPr>
          <p:spPr>
            <a:xfrm>
              <a:off x="7178884" y="-19192"/>
              <a:ext cx="2018251" cy="4895991"/>
            </a:xfrm>
            <a:prstGeom prst="parallelogram">
              <a:avLst>
                <a:gd name="adj" fmla="val 87426"/>
              </a:avLst>
            </a:prstGeom>
            <a:solidFill>
              <a:schemeClr val="accent3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88264" y="1450526"/>
            <a:ext cx="2837376" cy="1679428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 dirty="0" smtClean="0"/>
              <a:t>Insert Your Logo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4562864" y="1917632"/>
            <a:ext cx="2649344" cy="1939949"/>
          </a:xfr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defRPr lang="en-US" sz="3400" baseline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683024" y="3091044"/>
            <a:ext cx="3819525" cy="383917"/>
          </a:xfrm>
        </p:spPr>
        <p:txBody>
          <a:bodyPr>
            <a:normAutofit/>
          </a:bodyPr>
          <a:lstStyle>
            <a:lvl1pPr marL="0" indent="0">
              <a:buNone/>
              <a:defRPr lang="en-US" sz="1600" i="1" kern="1200" dirty="0">
                <a:solidFill>
                  <a:schemeClr val="accent3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Tag line here (optional)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8" t="23644" r="28464" b="33549"/>
          <a:stretch/>
        </p:blipFill>
        <p:spPr>
          <a:xfrm>
            <a:off x="7152817" y="2416648"/>
            <a:ext cx="401798" cy="406238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3447293" y="6402651"/>
            <a:ext cx="834446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D924CDAA-7F98-4BF4-9183-FD6A7EB895EC}" type="datetimeFigureOut">
              <a:rPr lang="en-US"/>
              <a:pPr/>
              <a:t>9/28/2015</a:t>
            </a:fld>
            <a:endParaRPr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20620" y="6402651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94464" y="6402651"/>
            <a:ext cx="3868967" cy="365125"/>
          </a:xfrm>
        </p:spPr>
        <p:txBody>
          <a:bodyPr lIns="0" rIns="0"/>
          <a:lstStyle>
            <a:lvl1pPr algn="r">
              <a:defRPr sz="90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2765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Desig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261041" y="-18771"/>
            <a:ext cx="8891678" cy="6890625"/>
            <a:chOff x="348055" y="-18771"/>
            <a:chExt cx="11855570" cy="6890625"/>
          </a:xfrm>
        </p:grpSpPr>
        <p:grpSp>
          <p:nvGrpSpPr>
            <p:cNvPr id="7" name="Group 6"/>
            <p:cNvGrpSpPr/>
            <p:nvPr userDrawn="1"/>
          </p:nvGrpSpPr>
          <p:grpSpPr>
            <a:xfrm>
              <a:off x="348055" y="-18771"/>
              <a:ext cx="11126722" cy="6876771"/>
              <a:chOff x="261040" y="-18771"/>
              <a:chExt cx="8345041" cy="6876771"/>
            </a:xfrm>
          </p:grpSpPr>
          <p:sp>
            <p:nvSpPr>
              <p:cNvPr id="8" name="Parallelogram 7"/>
              <p:cNvSpPr/>
              <p:nvPr/>
            </p:nvSpPr>
            <p:spPr>
              <a:xfrm>
                <a:off x="261040" y="5580089"/>
                <a:ext cx="885120" cy="1277911"/>
              </a:xfrm>
              <a:prstGeom prst="parallelogram">
                <a:avLst>
                  <a:gd name="adj" fmla="val 52586"/>
                </a:avLst>
              </a:prstGeom>
              <a:solidFill>
                <a:schemeClr val="accent3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Parallelogram 8"/>
              <p:cNvSpPr/>
              <p:nvPr/>
            </p:nvSpPr>
            <p:spPr>
              <a:xfrm>
                <a:off x="3413760" y="-18771"/>
                <a:ext cx="5192321" cy="6876771"/>
              </a:xfrm>
              <a:prstGeom prst="parallelogram">
                <a:avLst>
                  <a:gd name="adj" fmla="val 48135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Parallelogram 9"/>
              <p:cNvSpPr/>
              <p:nvPr/>
            </p:nvSpPr>
            <p:spPr>
              <a:xfrm>
                <a:off x="3516922" y="-18769"/>
                <a:ext cx="2223726" cy="4959260"/>
              </a:xfrm>
              <a:prstGeom prst="parallelogram">
                <a:avLst>
                  <a:gd name="adj" fmla="val 81444"/>
                </a:avLst>
              </a:prstGeom>
              <a:solidFill>
                <a:schemeClr val="accent3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Parallelogram 14"/>
              <p:cNvSpPr/>
              <p:nvPr/>
            </p:nvSpPr>
            <p:spPr>
              <a:xfrm>
                <a:off x="4063558" y="809897"/>
                <a:ext cx="2965891" cy="5248003"/>
              </a:xfrm>
              <a:prstGeom prst="parallelogram">
                <a:avLst>
                  <a:gd name="adj" fmla="val 63776"/>
                </a:avLst>
              </a:prstGeom>
              <a:solidFill>
                <a:srgbClr val="F58321">
                  <a:alpha val="8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" name="Parallelogram 26"/>
            <p:cNvSpPr/>
            <p:nvPr userDrawn="1"/>
          </p:nvSpPr>
          <p:spPr>
            <a:xfrm>
              <a:off x="8195144" y="-17163"/>
              <a:ext cx="3657600" cy="6876771"/>
            </a:xfrm>
            <a:prstGeom prst="parallelogram">
              <a:avLst>
                <a:gd name="adj" fmla="val 91249"/>
              </a:avLst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2" name="Rectangle 8"/>
            <p:cNvSpPr/>
            <p:nvPr userDrawn="1"/>
          </p:nvSpPr>
          <p:spPr>
            <a:xfrm>
              <a:off x="8290561" y="-18771"/>
              <a:ext cx="3913064" cy="6890625"/>
            </a:xfrm>
            <a:custGeom>
              <a:avLst/>
              <a:gdLst>
                <a:gd name="connsiteX0" fmla="*/ 0 w 4367464"/>
                <a:gd name="connsiteY0" fmla="*/ 0 h 6858000"/>
                <a:gd name="connsiteX1" fmla="*/ 4367464 w 4367464"/>
                <a:gd name="connsiteY1" fmla="*/ 0 h 6858000"/>
                <a:gd name="connsiteX2" fmla="*/ 4367464 w 4367464"/>
                <a:gd name="connsiteY2" fmla="*/ 6858000 h 6858000"/>
                <a:gd name="connsiteX3" fmla="*/ 0 w 4367464"/>
                <a:gd name="connsiteY3" fmla="*/ 6858000 h 6858000"/>
                <a:gd name="connsiteX4" fmla="*/ 0 w 4367464"/>
                <a:gd name="connsiteY4" fmla="*/ 0 h 6858000"/>
                <a:gd name="connsiteX0" fmla="*/ 0 w 4367464"/>
                <a:gd name="connsiteY0" fmla="*/ 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5" fmla="*/ 0 w 4367464"/>
                <a:gd name="connsiteY5" fmla="*/ 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67812 h 6867812"/>
                <a:gd name="connsiteX1" fmla="*/ 2779295 w 4367464"/>
                <a:gd name="connsiteY1" fmla="*/ 9811 h 6867812"/>
                <a:gd name="connsiteX2" fmla="*/ 2874513 w 4367464"/>
                <a:gd name="connsiteY2" fmla="*/ 0 h 6867812"/>
                <a:gd name="connsiteX3" fmla="*/ 4367464 w 4367464"/>
                <a:gd name="connsiteY3" fmla="*/ 9812 h 6867812"/>
                <a:gd name="connsiteX4" fmla="*/ 4367464 w 4367464"/>
                <a:gd name="connsiteY4" fmla="*/ 6867812 h 6867812"/>
                <a:gd name="connsiteX5" fmla="*/ 0 w 4367464"/>
                <a:gd name="connsiteY5" fmla="*/ 6867812 h 6867812"/>
                <a:gd name="connsiteX0" fmla="*/ 0 w 4367464"/>
                <a:gd name="connsiteY0" fmla="*/ 6867812 h 6867812"/>
                <a:gd name="connsiteX1" fmla="*/ 2874513 w 4367464"/>
                <a:gd name="connsiteY1" fmla="*/ 0 h 6867812"/>
                <a:gd name="connsiteX2" fmla="*/ 4367464 w 4367464"/>
                <a:gd name="connsiteY2" fmla="*/ 9812 h 6867812"/>
                <a:gd name="connsiteX3" fmla="*/ 4367464 w 4367464"/>
                <a:gd name="connsiteY3" fmla="*/ 6867812 h 6867812"/>
                <a:gd name="connsiteX4" fmla="*/ 0 w 4367464"/>
                <a:gd name="connsiteY4" fmla="*/ 6867812 h 6867812"/>
                <a:gd name="connsiteX0" fmla="*/ 0 w 4367464"/>
                <a:gd name="connsiteY0" fmla="*/ 6872141 h 6872141"/>
                <a:gd name="connsiteX1" fmla="*/ 2874513 w 4367464"/>
                <a:gd name="connsiteY1" fmla="*/ 4329 h 6872141"/>
                <a:gd name="connsiteX2" fmla="*/ 3766937 w 4367464"/>
                <a:gd name="connsiteY2" fmla="*/ 0 h 6872141"/>
                <a:gd name="connsiteX3" fmla="*/ 4367464 w 4367464"/>
                <a:gd name="connsiteY3" fmla="*/ 14141 h 6872141"/>
                <a:gd name="connsiteX4" fmla="*/ 4367464 w 4367464"/>
                <a:gd name="connsiteY4" fmla="*/ 6872141 h 6872141"/>
                <a:gd name="connsiteX5" fmla="*/ 0 w 4367464"/>
                <a:gd name="connsiteY5" fmla="*/ 6872141 h 6872141"/>
                <a:gd name="connsiteX0" fmla="*/ 0 w 4367464"/>
                <a:gd name="connsiteY0" fmla="*/ 6872141 h 6872141"/>
                <a:gd name="connsiteX1" fmla="*/ 3766937 w 4367464"/>
                <a:gd name="connsiteY1" fmla="*/ 0 h 6872141"/>
                <a:gd name="connsiteX2" fmla="*/ 4367464 w 4367464"/>
                <a:gd name="connsiteY2" fmla="*/ 14141 h 6872141"/>
                <a:gd name="connsiteX3" fmla="*/ 4367464 w 4367464"/>
                <a:gd name="connsiteY3" fmla="*/ 6872141 h 6872141"/>
                <a:gd name="connsiteX4" fmla="*/ 0 w 4367464"/>
                <a:gd name="connsiteY4" fmla="*/ 6872141 h 687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7464" h="6872141">
                  <a:moveTo>
                    <a:pt x="0" y="6872141"/>
                  </a:moveTo>
                  <a:lnTo>
                    <a:pt x="3766937" y="0"/>
                  </a:lnTo>
                  <a:lnTo>
                    <a:pt x="4367464" y="14141"/>
                  </a:lnTo>
                  <a:lnTo>
                    <a:pt x="4367464" y="6872141"/>
                  </a:lnTo>
                  <a:lnTo>
                    <a:pt x="0" y="6872141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18" name="Rectangle 17"/>
          <p:cNvSpPr/>
          <p:nvPr userDrawn="1"/>
        </p:nvSpPr>
        <p:spPr>
          <a:xfrm>
            <a:off x="0" y="781015"/>
            <a:ext cx="9144000" cy="5568468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7582" y="2287367"/>
            <a:ext cx="2837376" cy="1878007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 dirty="0" smtClean="0"/>
              <a:t>Insert Your Logo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3786012" y="2277988"/>
            <a:ext cx="4792124" cy="618149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00000"/>
              </a:lnSpc>
              <a:defRPr lang="en-US" sz="2550" baseline="0" dirty="0">
                <a:solidFill>
                  <a:srgbClr val="5A5D57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602342" y="4220596"/>
            <a:ext cx="2842616" cy="383917"/>
          </a:xfrm>
        </p:spPr>
        <p:txBody>
          <a:bodyPr>
            <a:normAutofit/>
          </a:bodyPr>
          <a:lstStyle>
            <a:lvl1pPr marL="0" indent="0" algn="ctr">
              <a:buNone/>
              <a:defRPr lang="en-US" sz="1200" i="1" kern="1200" dirty="0">
                <a:solidFill>
                  <a:schemeClr val="accent3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Tag line here (optional)</a:t>
            </a:r>
            <a:endParaRPr lang="en-US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2328" y="6404322"/>
            <a:ext cx="3868967" cy="365125"/>
          </a:xfrm>
        </p:spPr>
        <p:txBody>
          <a:bodyPr lIns="0" rIns="0"/>
          <a:lstStyle>
            <a:lvl1pPr algn="r">
              <a:defRPr sz="90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559017" y="2302450"/>
            <a:ext cx="0" cy="2286000"/>
          </a:xfrm>
          <a:prstGeom prst="line">
            <a:avLst/>
          </a:prstGeom>
          <a:ln w="57150" cap="flat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 Placeholder 28"/>
          <p:cNvSpPr>
            <a:spLocks noGrp="1"/>
          </p:cNvSpPr>
          <p:nvPr>
            <p:ph type="body" sz="quarter" idx="15" hasCustomPrompt="1"/>
          </p:nvPr>
        </p:nvSpPr>
        <p:spPr>
          <a:xfrm>
            <a:off x="3786011" y="2916515"/>
            <a:ext cx="5077747" cy="176270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1400" i="0" kern="1200" dirty="0">
                <a:solidFill>
                  <a:srgbClr val="58585A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Company details here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3496061" y="6402651"/>
            <a:ext cx="834446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D924CDAA-7F98-4BF4-9183-FD6A7EB895EC}" type="datetimeFigureOut">
              <a:rPr lang="en-US"/>
              <a:pPr/>
              <a:t>9/28/2015</a:t>
            </a:fld>
            <a:endParaRPr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64105" y="6405119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22083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slide">
    <p:bg>
      <p:bgPr>
        <a:solidFill>
          <a:srgbClr val="F583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-3175"/>
            <a:ext cx="9144000" cy="6670675"/>
          </a:xfrm>
          <a:solidFill>
            <a:schemeClr val="accent3"/>
          </a:solidFill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2192606" y="-2599"/>
            <a:ext cx="6951394" cy="6670099"/>
            <a:chOff x="2192606" y="-2599"/>
            <a:chExt cx="6951394" cy="6670099"/>
          </a:xfrm>
        </p:grpSpPr>
        <p:sp>
          <p:nvSpPr>
            <p:cNvPr id="8" name="Parallelogram 7"/>
            <p:cNvSpPr/>
            <p:nvPr userDrawn="1"/>
          </p:nvSpPr>
          <p:spPr>
            <a:xfrm>
              <a:off x="2192606" y="952500"/>
              <a:ext cx="2603800" cy="5715000"/>
            </a:xfrm>
            <a:prstGeom prst="parallelogram">
              <a:avLst>
                <a:gd name="adj" fmla="val 83851"/>
              </a:avLst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8"/>
            <p:cNvSpPr/>
            <p:nvPr userDrawn="1"/>
          </p:nvSpPr>
          <p:spPr>
            <a:xfrm>
              <a:off x="2780269" y="-2599"/>
              <a:ext cx="6363731" cy="6670099"/>
            </a:xfrm>
            <a:custGeom>
              <a:avLst/>
              <a:gdLst>
                <a:gd name="connsiteX0" fmla="*/ 0 w 4367464"/>
                <a:gd name="connsiteY0" fmla="*/ 0 h 6858000"/>
                <a:gd name="connsiteX1" fmla="*/ 4367464 w 4367464"/>
                <a:gd name="connsiteY1" fmla="*/ 0 h 6858000"/>
                <a:gd name="connsiteX2" fmla="*/ 4367464 w 4367464"/>
                <a:gd name="connsiteY2" fmla="*/ 6858000 h 6858000"/>
                <a:gd name="connsiteX3" fmla="*/ 0 w 4367464"/>
                <a:gd name="connsiteY3" fmla="*/ 6858000 h 6858000"/>
                <a:gd name="connsiteX4" fmla="*/ 0 w 4367464"/>
                <a:gd name="connsiteY4" fmla="*/ 0 h 6858000"/>
                <a:gd name="connsiteX0" fmla="*/ 0 w 4367464"/>
                <a:gd name="connsiteY0" fmla="*/ 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5" fmla="*/ 0 w 4367464"/>
                <a:gd name="connsiteY5" fmla="*/ 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58001 h 6858001"/>
                <a:gd name="connsiteX1" fmla="*/ 2247336 w 4367464"/>
                <a:gd name="connsiteY1" fmla="*/ 1299259 h 6858001"/>
                <a:gd name="connsiteX2" fmla="*/ 2779295 w 4367464"/>
                <a:gd name="connsiteY2" fmla="*/ 0 h 6858001"/>
                <a:gd name="connsiteX3" fmla="*/ 4367464 w 4367464"/>
                <a:gd name="connsiteY3" fmla="*/ 1 h 6858001"/>
                <a:gd name="connsiteX4" fmla="*/ 4367464 w 4367464"/>
                <a:gd name="connsiteY4" fmla="*/ 6858001 h 6858001"/>
                <a:gd name="connsiteX5" fmla="*/ 0 w 4367464"/>
                <a:gd name="connsiteY5" fmla="*/ 685800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58001 h 6858001"/>
                <a:gd name="connsiteX1" fmla="*/ 2204934 w 4367464"/>
                <a:gd name="connsiteY1" fmla="*/ 1350171 h 6858001"/>
                <a:gd name="connsiteX2" fmla="*/ 2779295 w 4367464"/>
                <a:gd name="connsiteY2" fmla="*/ 0 h 6858001"/>
                <a:gd name="connsiteX3" fmla="*/ 4367464 w 4367464"/>
                <a:gd name="connsiteY3" fmla="*/ 1 h 6858001"/>
                <a:gd name="connsiteX4" fmla="*/ 4367464 w 4367464"/>
                <a:gd name="connsiteY4" fmla="*/ 6858001 h 6858001"/>
                <a:gd name="connsiteX5" fmla="*/ 0 w 4367464"/>
                <a:gd name="connsiteY5" fmla="*/ 6858001 h 6858001"/>
                <a:gd name="connsiteX0" fmla="*/ 0 w 4367464"/>
                <a:gd name="connsiteY0" fmla="*/ 6858001 h 6858001"/>
                <a:gd name="connsiteX1" fmla="*/ 1746987 w 4367464"/>
                <a:gd name="connsiteY1" fmla="*/ 13733 h 6858001"/>
                <a:gd name="connsiteX2" fmla="*/ 2779295 w 4367464"/>
                <a:gd name="connsiteY2" fmla="*/ 0 h 6858001"/>
                <a:gd name="connsiteX3" fmla="*/ 4367464 w 4367464"/>
                <a:gd name="connsiteY3" fmla="*/ 1 h 6858001"/>
                <a:gd name="connsiteX4" fmla="*/ 4367464 w 4367464"/>
                <a:gd name="connsiteY4" fmla="*/ 6858001 h 6858001"/>
                <a:gd name="connsiteX5" fmla="*/ 0 w 4367464"/>
                <a:gd name="connsiteY5" fmla="*/ 6858001 h 6858001"/>
                <a:gd name="connsiteX0" fmla="*/ 0 w 4367464"/>
                <a:gd name="connsiteY0" fmla="*/ 6858000 h 6858000"/>
                <a:gd name="connsiteX1" fmla="*/ 1746987 w 4367464"/>
                <a:gd name="connsiteY1" fmla="*/ 13732 h 6858000"/>
                <a:gd name="connsiteX2" fmla="*/ 4367464 w 4367464"/>
                <a:gd name="connsiteY2" fmla="*/ 0 h 6858000"/>
                <a:gd name="connsiteX3" fmla="*/ 4367464 w 4367464"/>
                <a:gd name="connsiteY3" fmla="*/ 6858000 h 6858000"/>
                <a:gd name="connsiteX4" fmla="*/ 0 w 4367464"/>
                <a:gd name="connsiteY4" fmla="*/ 6858000 h 6858000"/>
                <a:gd name="connsiteX0" fmla="*/ 0 w 4367464"/>
                <a:gd name="connsiteY0" fmla="*/ 6858095 h 6858095"/>
                <a:gd name="connsiteX1" fmla="*/ 1746987 w 4367464"/>
                <a:gd name="connsiteY1" fmla="*/ 0 h 6858095"/>
                <a:gd name="connsiteX2" fmla="*/ 4367464 w 4367464"/>
                <a:gd name="connsiteY2" fmla="*/ 95 h 6858095"/>
                <a:gd name="connsiteX3" fmla="*/ 4367464 w 4367464"/>
                <a:gd name="connsiteY3" fmla="*/ 6858095 h 6858095"/>
                <a:gd name="connsiteX4" fmla="*/ 0 w 4367464"/>
                <a:gd name="connsiteY4" fmla="*/ 6858095 h 685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7464" h="6858095">
                  <a:moveTo>
                    <a:pt x="0" y="6858095"/>
                  </a:moveTo>
                  <a:lnTo>
                    <a:pt x="1746987" y="0"/>
                  </a:lnTo>
                  <a:lnTo>
                    <a:pt x="4367464" y="95"/>
                  </a:lnTo>
                  <a:lnTo>
                    <a:pt x="4367464" y="6858095"/>
                  </a:lnTo>
                  <a:lnTo>
                    <a:pt x="0" y="6858095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Parallelogram 8"/>
            <p:cNvSpPr/>
            <p:nvPr userDrawn="1"/>
          </p:nvSpPr>
          <p:spPr>
            <a:xfrm>
              <a:off x="3266305" y="0"/>
              <a:ext cx="3262184" cy="5915025"/>
            </a:xfrm>
            <a:prstGeom prst="parallelogram">
              <a:avLst>
                <a:gd name="adj" fmla="val 68299"/>
              </a:avLst>
            </a:prstGeom>
            <a:solidFill>
              <a:schemeClr val="accent3"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868615" y="3247317"/>
            <a:ext cx="4923692" cy="1446550"/>
          </a:xfrm>
          <a:noFill/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defRPr lang="en-US" sz="4400" dirty="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 smtClean="0"/>
              <a:t>CLICK TO EDIT 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5695121" y="4878967"/>
            <a:ext cx="1554480" cy="0"/>
          </a:xfrm>
          <a:prstGeom prst="line">
            <a:avLst/>
          </a:prstGeom>
          <a:ln w="857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2665" y="6356351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571357" y="635852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93061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Lis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5000207" y="-9526"/>
            <a:ext cx="4143793" cy="6667501"/>
            <a:chOff x="5000207" y="-9526"/>
            <a:chExt cx="4143793" cy="6667501"/>
          </a:xfrm>
        </p:grpSpPr>
        <p:sp>
          <p:nvSpPr>
            <p:cNvPr id="15" name="Rectangle 8"/>
            <p:cNvSpPr/>
            <p:nvPr/>
          </p:nvSpPr>
          <p:spPr>
            <a:xfrm>
              <a:off x="5187265" y="-9526"/>
              <a:ext cx="3956735" cy="6667501"/>
            </a:xfrm>
            <a:custGeom>
              <a:avLst/>
              <a:gdLst>
                <a:gd name="connsiteX0" fmla="*/ 0 w 4367464"/>
                <a:gd name="connsiteY0" fmla="*/ 0 h 6858000"/>
                <a:gd name="connsiteX1" fmla="*/ 4367464 w 4367464"/>
                <a:gd name="connsiteY1" fmla="*/ 0 h 6858000"/>
                <a:gd name="connsiteX2" fmla="*/ 4367464 w 4367464"/>
                <a:gd name="connsiteY2" fmla="*/ 6858000 h 6858000"/>
                <a:gd name="connsiteX3" fmla="*/ 0 w 4367464"/>
                <a:gd name="connsiteY3" fmla="*/ 6858000 h 6858000"/>
                <a:gd name="connsiteX4" fmla="*/ 0 w 4367464"/>
                <a:gd name="connsiteY4" fmla="*/ 0 h 6858000"/>
                <a:gd name="connsiteX0" fmla="*/ 0 w 4367464"/>
                <a:gd name="connsiteY0" fmla="*/ 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5" fmla="*/ 0 w 4367464"/>
                <a:gd name="connsiteY5" fmla="*/ 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67812 h 6867812"/>
                <a:gd name="connsiteX1" fmla="*/ 2779295 w 4367464"/>
                <a:gd name="connsiteY1" fmla="*/ 9811 h 6867812"/>
                <a:gd name="connsiteX2" fmla="*/ 2874513 w 4367464"/>
                <a:gd name="connsiteY2" fmla="*/ 0 h 6867812"/>
                <a:gd name="connsiteX3" fmla="*/ 4367464 w 4367464"/>
                <a:gd name="connsiteY3" fmla="*/ 9812 h 6867812"/>
                <a:gd name="connsiteX4" fmla="*/ 4367464 w 4367464"/>
                <a:gd name="connsiteY4" fmla="*/ 6867812 h 6867812"/>
                <a:gd name="connsiteX5" fmla="*/ 0 w 4367464"/>
                <a:gd name="connsiteY5" fmla="*/ 6867812 h 6867812"/>
                <a:gd name="connsiteX0" fmla="*/ 0 w 4367464"/>
                <a:gd name="connsiteY0" fmla="*/ 6867812 h 6867812"/>
                <a:gd name="connsiteX1" fmla="*/ 2874513 w 4367464"/>
                <a:gd name="connsiteY1" fmla="*/ 0 h 6867812"/>
                <a:gd name="connsiteX2" fmla="*/ 4367464 w 4367464"/>
                <a:gd name="connsiteY2" fmla="*/ 9812 h 6867812"/>
                <a:gd name="connsiteX3" fmla="*/ 4367464 w 4367464"/>
                <a:gd name="connsiteY3" fmla="*/ 6867812 h 6867812"/>
                <a:gd name="connsiteX4" fmla="*/ 0 w 4367464"/>
                <a:gd name="connsiteY4" fmla="*/ 6867812 h 686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7464" h="6867812">
                  <a:moveTo>
                    <a:pt x="0" y="6867812"/>
                  </a:moveTo>
                  <a:lnTo>
                    <a:pt x="2874513" y="0"/>
                  </a:lnTo>
                  <a:lnTo>
                    <a:pt x="4367464" y="9812"/>
                  </a:lnTo>
                  <a:lnTo>
                    <a:pt x="4367464" y="6867812"/>
                  </a:lnTo>
                  <a:lnTo>
                    <a:pt x="0" y="6867812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Parallelogram 15"/>
            <p:cNvSpPr/>
            <p:nvPr/>
          </p:nvSpPr>
          <p:spPr>
            <a:xfrm>
              <a:off x="5475316" y="-5542"/>
              <a:ext cx="3056660" cy="5915025"/>
            </a:xfrm>
            <a:prstGeom prst="parallelogram">
              <a:avLst>
                <a:gd name="adj" fmla="val 75485"/>
              </a:avLst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Parallelogram 16"/>
            <p:cNvSpPr/>
            <p:nvPr/>
          </p:nvSpPr>
          <p:spPr>
            <a:xfrm>
              <a:off x="6142092" y="942975"/>
              <a:ext cx="2685629" cy="5715000"/>
            </a:xfrm>
            <a:prstGeom prst="parallelogram">
              <a:avLst>
                <a:gd name="adj" fmla="val 82980"/>
              </a:avLst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Parallelogram 17"/>
            <p:cNvSpPr/>
            <p:nvPr/>
          </p:nvSpPr>
          <p:spPr>
            <a:xfrm>
              <a:off x="5000207" y="1"/>
              <a:ext cx="2347695" cy="4819650"/>
            </a:xfrm>
            <a:prstGeom prst="parallelogram">
              <a:avLst>
                <a:gd name="adj" fmla="val 79689"/>
              </a:avLst>
            </a:prstGeom>
            <a:solidFill>
              <a:srgbClr val="FF000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0449" y="1490248"/>
            <a:ext cx="3563587" cy="494469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0449" y="2262334"/>
            <a:ext cx="3563587" cy="520725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00449" y="3034420"/>
            <a:ext cx="3563587" cy="513962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334769" y="1490248"/>
            <a:ext cx="618939" cy="521433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331114" y="2265946"/>
            <a:ext cx="618939" cy="517113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339450" y="3034420"/>
            <a:ext cx="618939" cy="546984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00449" y="3795898"/>
            <a:ext cx="3563587" cy="550827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600449" y="4567984"/>
            <a:ext cx="3563587" cy="550119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CLICK TO EDIT TEXT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995225" y="1237957"/>
            <a:ext cx="0" cy="395232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 userDrawn="1"/>
        </p:nvGrpSpPr>
        <p:grpSpPr>
          <a:xfrm>
            <a:off x="628650" y="2011681"/>
            <a:ext cx="4490213" cy="2341102"/>
            <a:chOff x="628650" y="2011681"/>
            <a:chExt cx="4595199" cy="2341102"/>
          </a:xfrm>
        </p:grpSpPr>
        <p:cxnSp>
          <p:nvCxnSpPr>
            <p:cNvPr id="12" name="Straight Connector 11"/>
            <p:cNvCxnSpPr/>
            <p:nvPr userDrawn="1"/>
          </p:nvCxnSpPr>
          <p:spPr>
            <a:xfrm>
              <a:off x="628650" y="2011681"/>
              <a:ext cx="455861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628650" y="2783060"/>
              <a:ext cx="455861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665234" y="3581404"/>
              <a:ext cx="455861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665234" y="4352783"/>
              <a:ext cx="455861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330625" y="3792438"/>
            <a:ext cx="618939" cy="554287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327426" y="4571120"/>
            <a:ext cx="618939" cy="580006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282665" y="6356351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33" name="Slide Number Placeholder 5"/>
          <p:cNvSpPr txBox="1">
            <a:spLocks/>
          </p:cNvSpPr>
          <p:nvPr userDrawn="1"/>
        </p:nvSpPr>
        <p:spPr>
          <a:xfrm>
            <a:off x="8571357" y="635852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72378" y="379194"/>
            <a:ext cx="7694393" cy="756459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8714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Lis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5000207" y="-9526"/>
            <a:ext cx="4143793" cy="6667501"/>
            <a:chOff x="5000207" y="-9526"/>
            <a:chExt cx="4143793" cy="6667501"/>
          </a:xfrm>
        </p:grpSpPr>
        <p:sp>
          <p:nvSpPr>
            <p:cNvPr id="15" name="Rectangle 8"/>
            <p:cNvSpPr/>
            <p:nvPr/>
          </p:nvSpPr>
          <p:spPr>
            <a:xfrm>
              <a:off x="5187265" y="-9526"/>
              <a:ext cx="3956735" cy="6667501"/>
            </a:xfrm>
            <a:custGeom>
              <a:avLst/>
              <a:gdLst>
                <a:gd name="connsiteX0" fmla="*/ 0 w 4367464"/>
                <a:gd name="connsiteY0" fmla="*/ 0 h 6858000"/>
                <a:gd name="connsiteX1" fmla="*/ 4367464 w 4367464"/>
                <a:gd name="connsiteY1" fmla="*/ 0 h 6858000"/>
                <a:gd name="connsiteX2" fmla="*/ 4367464 w 4367464"/>
                <a:gd name="connsiteY2" fmla="*/ 6858000 h 6858000"/>
                <a:gd name="connsiteX3" fmla="*/ 0 w 4367464"/>
                <a:gd name="connsiteY3" fmla="*/ 6858000 h 6858000"/>
                <a:gd name="connsiteX4" fmla="*/ 0 w 4367464"/>
                <a:gd name="connsiteY4" fmla="*/ 0 h 6858000"/>
                <a:gd name="connsiteX0" fmla="*/ 0 w 4367464"/>
                <a:gd name="connsiteY0" fmla="*/ 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5" fmla="*/ 0 w 4367464"/>
                <a:gd name="connsiteY5" fmla="*/ 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67812 h 6867812"/>
                <a:gd name="connsiteX1" fmla="*/ 2779295 w 4367464"/>
                <a:gd name="connsiteY1" fmla="*/ 9811 h 6867812"/>
                <a:gd name="connsiteX2" fmla="*/ 2874513 w 4367464"/>
                <a:gd name="connsiteY2" fmla="*/ 0 h 6867812"/>
                <a:gd name="connsiteX3" fmla="*/ 4367464 w 4367464"/>
                <a:gd name="connsiteY3" fmla="*/ 9812 h 6867812"/>
                <a:gd name="connsiteX4" fmla="*/ 4367464 w 4367464"/>
                <a:gd name="connsiteY4" fmla="*/ 6867812 h 6867812"/>
                <a:gd name="connsiteX5" fmla="*/ 0 w 4367464"/>
                <a:gd name="connsiteY5" fmla="*/ 6867812 h 6867812"/>
                <a:gd name="connsiteX0" fmla="*/ 0 w 4367464"/>
                <a:gd name="connsiteY0" fmla="*/ 6867812 h 6867812"/>
                <a:gd name="connsiteX1" fmla="*/ 2874513 w 4367464"/>
                <a:gd name="connsiteY1" fmla="*/ 0 h 6867812"/>
                <a:gd name="connsiteX2" fmla="*/ 4367464 w 4367464"/>
                <a:gd name="connsiteY2" fmla="*/ 9812 h 6867812"/>
                <a:gd name="connsiteX3" fmla="*/ 4367464 w 4367464"/>
                <a:gd name="connsiteY3" fmla="*/ 6867812 h 6867812"/>
                <a:gd name="connsiteX4" fmla="*/ 0 w 4367464"/>
                <a:gd name="connsiteY4" fmla="*/ 6867812 h 686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7464" h="6867812">
                  <a:moveTo>
                    <a:pt x="0" y="6867812"/>
                  </a:moveTo>
                  <a:lnTo>
                    <a:pt x="2874513" y="0"/>
                  </a:lnTo>
                  <a:lnTo>
                    <a:pt x="4367464" y="9812"/>
                  </a:lnTo>
                  <a:lnTo>
                    <a:pt x="4367464" y="6867812"/>
                  </a:lnTo>
                  <a:lnTo>
                    <a:pt x="0" y="6867812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Parallelogram 15"/>
            <p:cNvSpPr/>
            <p:nvPr/>
          </p:nvSpPr>
          <p:spPr>
            <a:xfrm>
              <a:off x="5475316" y="-5542"/>
              <a:ext cx="3056660" cy="5915025"/>
            </a:xfrm>
            <a:prstGeom prst="parallelogram">
              <a:avLst>
                <a:gd name="adj" fmla="val 75485"/>
              </a:avLst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Parallelogram 16"/>
            <p:cNvSpPr/>
            <p:nvPr/>
          </p:nvSpPr>
          <p:spPr>
            <a:xfrm>
              <a:off x="6142092" y="942975"/>
              <a:ext cx="2685629" cy="5715000"/>
            </a:xfrm>
            <a:prstGeom prst="parallelogram">
              <a:avLst>
                <a:gd name="adj" fmla="val 82980"/>
              </a:avLst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Parallelogram 17"/>
            <p:cNvSpPr/>
            <p:nvPr/>
          </p:nvSpPr>
          <p:spPr>
            <a:xfrm>
              <a:off x="5000207" y="1"/>
              <a:ext cx="2347695" cy="4819650"/>
            </a:xfrm>
            <a:prstGeom prst="parallelogram">
              <a:avLst>
                <a:gd name="adj" fmla="val 79689"/>
              </a:avLst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962524" y="1808296"/>
            <a:ext cx="3563587" cy="494469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962524" y="3057462"/>
            <a:ext cx="3563587" cy="520725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962524" y="4286748"/>
            <a:ext cx="3563587" cy="513962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1962524" y="5571834"/>
            <a:ext cx="3563587" cy="550119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Click To Edit Text</a:t>
            </a:r>
            <a:endParaRPr lang="en-US" dirty="0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2000250" y="2357859"/>
            <a:ext cx="2790825" cy="2491885"/>
            <a:chOff x="628650" y="2783060"/>
            <a:chExt cx="4595199" cy="1339913"/>
          </a:xfrm>
        </p:grpSpPr>
        <p:cxnSp>
          <p:nvCxnSpPr>
            <p:cNvPr id="28" name="Straight Connector 27"/>
            <p:cNvCxnSpPr/>
            <p:nvPr userDrawn="1"/>
          </p:nvCxnSpPr>
          <p:spPr>
            <a:xfrm>
              <a:off x="628650" y="2783060"/>
              <a:ext cx="4558615" cy="0"/>
            </a:xfrm>
            <a:prstGeom prst="line">
              <a:avLst/>
            </a:prstGeom>
            <a:ln w="19050">
              <a:solidFill>
                <a:srgbClr val="DCDC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665234" y="3458487"/>
              <a:ext cx="4558615" cy="0"/>
            </a:xfrm>
            <a:prstGeom prst="line">
              <a:avLst/>
            </a:prstGeom>
            <a:ln w="19050">
              <a:solidFill>
                <a:srgbClr val="DCDC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665234" y="4122973"/>
              <a:ext cx="4558615" cy="0"/>
            </a:xfrm>
            <a:prstGeom prst="line">
              <a:avLst/>
            </a:prstGeom>
            <a:ln w="19050">
              <a:solidFill>
                <a:srgbClr val="DCDC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0" t="18390" r="26272" b="28272"/>
          <a:stretch/>
        </p:blipFill>
        <p:spPr>
          <a:xfrm>
            <a:off x="911866" y="4089336"/>
            <a:ext cx="823214" cy="853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72378" y="404594"/>
            <a:ext cx="7694393" cy="756459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2665" y="6356351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34" name="Slide Number Placeholder 5"/>
          <p:cNvSpPr txBox="1">
            <a:spLocks/>
          </p:cNvSpPr>
          <p:nvPr userDrawn="1"/>
        </p:nvSpPr>
        <p:spPr>
          <a:xfrm>
            <a:off x="8571357" y="635852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0" t="18390" r="26272" b="28272"/>
          <a:stretch/>
        </p:blipFill>
        <p:spPr>
          <a:xfrm>
            <a:off x="902902" y="2861169"/>
            <a:ext cx="823214" cy="8533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0" t="18390" r="26272" b="28272"/>
          <a:stretch/>
        </p:blipFill>
        <p:spPr>
          <a:xfrm>
            <a:off x="911867" y="1659897"/>
            <a:ext cx="823214" cy="8533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0" t="18390" r="26272" b="28272"/>
          <a:stretch/>
        </p:blipFill>
        <p:spPr>
          <a:xfrm>
            <a:off x="920831" y="5398183"/>
            <a:ext cx="823214" cy="85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453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Overview 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3" y="407331"/>
            <a:ext cx="803419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69961" y="1104962"/>
            <a:ext cx="0" cy="45720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761529" y="1018732"/>
            <a:ext cx="7820935" cy="69167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48985" y="1823780"/>
            <a:ext cx="3741070" cy="314506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043" y="6391076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573242" y="638167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625034" y="1738605"/>
            <a:ext cx="3924300" cy="390212"/>
          </a:xfrm>
        </p:spPr>
        <p:txBody>
          <a:bodyPr vert="horz" lIns="91440" tIns="45720" rIns="91440" bIns="0" rtlCol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lang="en-US" sz="1600" b="0" kern="1200" dirty="0">
                <a:solidFill>
                  <a:schemeClr val="accent3"/>
                </a:solidFill>
                <a:latin typeface="Sanchez Regular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None/>
            </a:pPr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627132" y="2120929"/>
            <a:ext cx="3935454" cy="107609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 smtClean="0"/>
            </a:lvl1pPr>
            <a:lvl2pPr marL="6858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/>
            </a:lvl2pPr>
          </a:lstStyle>
          <a:p>
            <a:pPr marL="171450" lvl="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  <a:p>
            <a:pPr marL="171450" lvl="1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Second level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4625034" y="3305866"/>
            <a:ext cx="3924300" cy="390212"/>
          </a:xfrm>
        </p:spPr>
        <p:txBody>
          <a:bodyPr vert="horz" lIns="91440" tIns="45720" rIns="91440" bIns="0" rtlCol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lang="en-US" sz="1600" b="0" kern="1200" dirty="0">
                <a:solidFill>
                  <a:schemeClr val="accent3"/>
                </a:solidFill>
                <a:latin typeface="Sanchez Regular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None/>
            </a:pPr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4627132" y="3688190"/>
            <a:ext cx="3935454" cy="227290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 smtClean="0"/>
            </a:lvl1pPr>
            <a:lvl2pPr marL="6858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 smtClean="0"/>
            </a:lvl2pPr>
          </a:lstStyle>
          <a:p>
            <a:pPr marL="171450" lvl="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  <a:p>
            <a:pPr marL="171450" lvl="1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4328984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Overview tw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3" y="407331"/>
            <a:ext cx="803419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69961" y="1104962"/>
            <a:ext cx="0" cy="45720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761529" y="1018732"/>
            <a:ext cx="7820935" cy="69167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48985" y="1823780"/>
            <a:ext cx="3741070" cy="314506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043" y="6391076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573242" y="638167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625034" y="1738605"/>
            <a:ext cx="3924300" cy="390212"/>
          </a:xfrm>
        </p:spPr>
        <p:txBody>
          <a:bodyPr vert="horz" lIns="91440" tIns="45720" rIns="91440" bIns="0" rtlCol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lang="en-US" sz="1600" b="0" kern="1200" dirty="0">
                <a:solidFill>
                  <a:schemeClr val="accent3"/>
                </a:solidFill>
                <a:latin typeface="Sanchez Regular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None/>
            </a:pPr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627132" y="2120928"/>
            <a:ext cx="3935454" cy="3840161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3"/>
              </a:buClr>
              <a:buFont typeface="Wingdings 3" panose="05040102010807070707" pitchFamily="18" charset="2"/>
              <a:buChar char=""/>
              <a:defRPr lang="en-US" sz="1200" kern="1200" dirty="0" smtClean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3"/>
              </a:buClr>
              <a:buFont typeface="Wingdings 3" panose="05040102010807070707" pitchFamily="18" charset="2"/>
              <a:buChar char=""/>
              <a:defRPr lang="en-US" sz="1200" kern="1200" dirty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marL="171450" lvl="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  <a:p>
            <a:pPr marL="171450" lvl="1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5185212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5FE6-C7FE-41CD-941B-7ED5AF89B61F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D24B-AF61-45A2-8E6D-40D72C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22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sub heading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3" y="407331"/>
            <a:ext cx="801895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761529" y="1075004"/>
            <a:ext cx="7791627" cy="391526"/>
          </a:xfrm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669961" y="1104961"/>
            <a:ext cx="0" cy="27432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48274" y="1499157"/>
            <a:ext cx="7990816" cy="122460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/>
            </a:lvl1pPr>
          </a:lstStyle>
          <a:p>
            <a:pPr marL="171450" lvl="0" indent="-171450">
              <a:lnSpc>
                <a:spcPct val="130000"/>
              </a:lnSpc>
              <a:buClr>
                <a:srgbClr val="009AD0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28649" y="2860283"/>
            <a:ext cx="7896371" cy="33059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043" y="6391076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573242" y="638167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5299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-- no sub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658164" y="1168765"/>
            <a:ext cx="3924300" cy="589370"/>
          </a:xfrm>
        </p:spPr>
        <p:txBody>
          <a:bodyPr vert="horz" lIns="91440" tIns="45720" rIns="91440" bIns="0" rtlCol="0">
            <a:normAutofit/>
          </a:bodyPr>
          <a:lstStyle>
            <a:lvl1pPr marL="0" indent="0">
              <a:lnSpc>
                <a:spcPct val="110000"/>
              </a:lnSpc>
              <a:buFontTx/>
              <a:buNone/>
              <a:defRPr lang="en-US" sz="1600" b="0" kern="1200" dirty="0">
                <a:solidFill>
                  <a:schemeClr val="accent3"/>
                </a:solidFill>
                <a:latin typeface="Sanchez Regular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647010" y="1856155"/>
            <a:ext cx="3935454" cy="4199298"/>
          </a:xfrm>
        </p:spPr>
        <p:txBody>
          <a:bodyPr>
            <a:normAutofit/>
          </a:bodyPr>
          <a:lstStyle>
            <a:lvl1pPr marL="171450" indent="-17145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sz="1200" kern="1200" dirty="0" smtClean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3" y="407331"/>
            <a:ext cx="803419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48985" y="1204809"/>
            <a:ext cx="3741070" cy="314506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043" y="6391076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573242" y="638167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4967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3" y="407331"/>
            <a:ext cx="803419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8273" y="2402843"/>
            <a:ext cx="8034191" cy="1631075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FontTx/>
              <a:buNone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Click to edit text styles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69961" y="1104961"/>
            <a:ext cx="0" cy="73152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761529" y="1018732"/>
            <a:ext cx="7820935" cy="886268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48273" y="2035038"/>
            <a:ext cx="8034191" cy="3790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accent3"/>
                </a:solidFill>
                <a:latin typeface="Sanchez Regular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CLICK TO EDIT SUB HEADING</a:t>
            </a:r>
            <a:endParaRPr lang="en-US" dirty="0"/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548273" y="4067786"/>
            <a:ext cx="3728891" cy="1866155"/>
          </a:xfrm>
        </p:spPr>
        <p:txBody>
          <a:bodyPr>
            <a:normAutofit/>
          </a:bodyPr>
          <a:lstStyle>
            <a:lvl1pPr marL="171450" indent="-17145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sz="1200" kern="1200" dirty="0" smtClean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20" hasCustomPrompt="1"/>
          </p:nvPr>
        </p:nvSpPr>
        <p:spPr>
          <a:xfrm>
            <a:off x="4476130" y="4067786"/>
            <a:ext cx="3728891" cy="1866155"/>
          </a:xfrm>
        </p:spPr>
        <p:txBody>
          <a:bodyPr>
            <a:normAutofit/>
          </a:bodyPr>
          <a:lstStyle>
            <a:lvl1pPr marL="171450" indent="-17145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sz="1200" kern="1200" dirty="0" smtClean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043" y="6391076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573242" y="638167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19359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3" y="407331"/>
            <a:ext cx="803419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761529" y="1018732"/>
            <a:ext cx="7820935" cy="886268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548273" y="2725283"/>
            <a:ext cx="3927858" cy="3188036"/>
          </a:xfrm>
        </p:spPr>
        <p:txBody>
          <a:bodyPr>
            <a:normAutofit/>
          </a:bodyPr>
          <a:lstStyle>
            <a:lvl1pPr marL="171450" indent="-17145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sz="1200" kern="1200" dirty="0" smtClean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5" hasCustomPrompt="1"/>
          </p:nvPr>
        </p:nvSpPr>
        <p:spPr>
          <a:xfrm>
            <a:off x="4658164" y="2725283"/>
            <a:ext cx="3927858" cy="3188036"/>
          </a:xfrm>
        </p:spPr>
        <p:txBody>
          <a:bodyPr>
            <a:normAutofit/>
          </a:bodyPr>
          <a:lstStyle>
            <a:lvl1pPr marL="171450" indent="-17145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sz="1200" kern="1200" dirty="0" smtClean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48273" y="2027501"/>
            <a:ext cx="3927858" cy="610205"/>
          </a:xfrm>
        </p:spPr>
        <p:txBody>
          <a:bodyPr vert="horz" lIns="91440" tIns="45720" rIns="91440" bIns="0" rtlCol="0">
            <a:normAutofit/>
          </a:bodyPr>
          <a:lstStyle>
            <a:lvl1pPr marL="0" indent="0">
              <a:lnSpc>
                <a:spcPct val="110000"/>
              </a:lnSpc>
              <a:buFontTx/>
              <a:buNone/>
              <a:defRPr lang="en-US" sz="1600" b="0" kern="1200" dirty="0">
                <a:solidFill>
                  <a:schemeClr val="accent3"/>
                </a:solidFill>
                <a:latin typeface="Sanchez Regular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4658164" y="2028157"/>
            <a:ext cx="3927858" cy="610205"/>
          </a:xfrm>
        </p:spPr>
        <p:txBody>
          <a:bodyPr vert="horz" lIns="91440" tIns="45720" rIns="91440" bIns="0" rtlCol="0">
            <a:normAutofit/>
          </a:bodyPr>
          <a:lstStyle>
            <a:lvl1pPr marL="0" indent="0">
              <a:lnSpc>
                <a:spcPct val="110000"/>
              </a:lnSpc>
              <a:buFontTx/>
              <a:buNone/>
              <a:defRPr lang="en-US" sz="1600" b="0" kern="1200" dirty="0">
                <a:solidFill>
                  <a:schemeClr val="accent3"/>
                </a:solidFill>
                <a:latin typeface="Sanchez Regular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669961" y="1104961"/>
            <a:ext cx="0" cy="73152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043" y="6391076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573242" y="638167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1331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556246" y="3105876"/>
            <a:ext cx="2226680" cy="293810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 smtClean="0"/>
            </a:lvl1pPr>
            <a:lvl2pPr marL="6858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 smtClean="0"/>
            </a:lvl2pPr>
          </a:lstStyle>
          <a:p>
            <a:pPr marL="171450" lvl="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  <a:p>
            <a:pPr marL="171450" lvl="1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Second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5" y="407331"/>
            <a:ext cx="803419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27885" y="1274797"/>
            <a:ext cx="2036547" cy="17120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27"/>
          </p:nvPr>
        </p:nvSpPr>
        <p:spPr>
          <a:xfrm>
            <a:off x="3416002" y="3091631"/>
            <a:ext cx="2229809" cy="293810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 smtClean="0"/>
            </a:lvl1pPr>
            <a:lvl2pPr marL="6858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 smtClean="0"/>
            </a:lvl2pPr>
          </a:lstStyle>
          <a:p>
            <a:pPr marL="171450" lvl="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  <a:p>
            <a:pPr marL="171450" lvl="1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Second level</a:t>
            </a:r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3510194" y="1270077"/>
            <a:ext cx="2036547" cy="17120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29"/>
          </p:nvPr>
        </p:nvSpPr>
        <p:spPr>
          <a:xfrm>
            <a:off x="6323123" y="3091631"/>
            <a:ext cx="2229809" cy="293810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 smtClean="0"/>
            </a:lvl1pPr>
            <a:lvl2pPr marL="6858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 smtClean="0"/>
            </a:lvl2pPr>
          </a:lstStyle>
          <a:p>
            <a:pPr marL="171450" lvl="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  <a:p>
            <a:pPr marL="171450" lvl="1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Second level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6397785" y="1276854"/>
            <a:ext cx="2036547" cy="17120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089013" y="2011681"/>
            <a:ext cx="0" cy="306675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5972242" y="2011681"/>
            <a:ext cx="0" cy="306675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043" y="6391076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573242" y="638167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48807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548273" y="1802296"/>
            <a:ext cx="3841165" cy="4094163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3" y="407331"/>
            <a:ext cx="803419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413" y="1828616"/>
            <a:ext cx="3949304" cy="3977241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/>
            </a:lvl1pPr>
          </a:lstStyle>
          <a:p>
            <a:pPr marL="171450" lvl="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69961" y="1104962"/>
            <a:ext cx="0" cy="45720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761529" y="1018732"/>
            <a:ext cx="7820935" cy="69167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2665" y="6356351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8571357" y="635852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14582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Smart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rtArt Placeholder 5"/>
          <p:cNvSpPr>
            <a:spLocks noGrp="1"/>
          </p:cNvSpPr>
          <p:nvPr>
            <p:ph type="dgm" sz="quarter" idx="16"/>
          </p:nvPr>
        </p:nvSpPr>
        <p:spPr>
          <a:xfrm>
            <a:off x="609600" y="1801813"/>
            <a:ext cx="3631096" cy="40941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SmartArt graphic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3" y="407331"/>
            <a:ext cx="803419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413" y="1828616"/>
            <a:ext cx="3949304" cy="3977241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4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sz="1200" kern="1200" dirty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71450" lvl="0" indent="-17145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69961" y="1104962"/>
            <a:ext cx="0" cy="45720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761529" y="1018732"/>
            <a:ext cx="7820935" cy="69167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043" y="6391076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573242" y="638167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6743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 and testimonial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4"/>
          <p:cNvSpPr>
            <a:spLocks noGrp="1"/>
          </p:cNvSpPr>
          <p:nvPr>
            <p:ph type="body" sz="quarter" idx="38"/>
          </p:nvPr>
        </p:nvSpPr>
        <p:spPr>
          <a:xfrm>
            <a:off x="535251" y="5295835"/>
            <a:ext cx="2588225" cy="515937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None/>
              <a:defRPr lang="en-US" sz="1100" b="0" i="1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lnSpc>
                <a:spcPct val="100000"/>
              </a:lnSpc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542217" y="3018419"/>
            <a:ext cx="2588225" cy="515937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100" b="0" i="1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5" y="407331"/>
            <a:ext cx="803419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246950" y="1423300"/>
            <a:ext cx="0" cy="429768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3509728" y="1665374"/>
            <a:ext cx="1515965" cy="145045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5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5257985" y="1653799"/>
            <a:ext cx="1515965" cy="145045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5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7006242" y="1665374"/>
            <a:ext cx="1515965" cy="145045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5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3509728" y="3949985"/>
            <a:ext cx="1515965" cy="145045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5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33"/>
          </p:nvPr>
        </p:nvSpPr>
        <p:spPr>
          <a:xfrm>
            <a:off x="5257985" y="3938410"/>
            <a:ext cx="1515965" cy="145045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5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34"/>
          </p:nvPr>
        </p:nvSpPr>
        <p:spPr>
          <a:xfrm>
            <a:off x="7006242" y="3949985"/>
            <a:ext cx="1515965" cy="145045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5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732535" y="1457001"/>
            <a:ext cx="2390834" cy="154739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None/>
              <a:defRPr lang="en-US" sz="1200" kern="1200" baseline="0" dirty="0" smtClean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  <a:defRPr sz="9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  <a:defRPr sz="9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  <a:defRPr sz="9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  <a:defRPr sz="9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testimonial text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36" hasCustomPrompt="1"/>
          </p:nvPr>
        </p:nvSpPr>
        <p:spPr>
          <a:xfrm>
            <a:off x="736535" y="3712242"/>
            <a:ext cx="2393442" cy="154739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None/>
              <a:defRPr lang="en-US" sz="1200" kern="1200" baseline="0" dirty="0" smtClean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  <a:defRPr sz="9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  <a:defRPr sz="9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  <a:defRPr sz="9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  <a:defRPr sz="9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testimonial text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56514" y="1481478"/>
            <a:ext cx="0" cy="146304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663240" y="3767480"/>
            <a:ext cx="0" cy="146304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Date Placeholder 3"/>
          <p:cNvSpPr>
            <a:spLocks noGrp="1"/>
          </p:cNvSpPr>
          <p:nvPr>
            <p:ph type="dt" sz="half" idx="10"/>
          </p:nvPr>
        </p:nvSpPr>
        <p:spPr>
          <a:xfrm>
            <a:off x="4824682" y="6379501"/>
            <a:ext cx="834446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7AD1A3FE-D631-44FA-AF75-7177797F47BC}" type="datetime1">
              <a:rPr lang="en-US"/>
              <a:pPr/>
              <a:t>9/28/2015</a:t>
            </a:fld>
            <a:endParaRPr dirty="0"/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043" y="6391076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34" name="Slide Number Placeholder 5"/>
          <p:cNvSpPr txBox="1">
            <a:spLocks/>
          </p:cNvSpPr>
          <p:nvPr userDrawn="1"/>
        </p:nvSpPr>
        <p:spPr>
          <a:xfrm>
            <a:off x="573242" y="638167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7252" y="6379501"/>
            <a:ext cx="3868967" cy="365125"/>
          </a:xfrm>
        </p:spPr>
        <p:txBody>
          <a:bodyPr lIns="0" rIns="0"/>
          <a:lstStyle>
            <a:lvl1pPr algn="l">
              <a:defRPr sz="90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www.yoursite.com | Info@yoursite.com | phone: +11 12 1234567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3111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5000207" y="-9526"/>
            <a:ext cx="4143793" cy="6667501"/>
            <a:chOff x="5000207" y="-9526"/>
            <a:chExt cx="4143793" cy="6667501"/>
          </a:xfrm>
        </p:grpSpPr>
        <p:sp>
          <p:nvSpPr>
            <p:cNvPr id="15" name="Rectangle 8"/>
            <p:cNvSpPr/>
            <p:nvPr/>
          </p:nvSpPr>
          <p:spPr>
            <a:xfrm>
              <a:off x="5187265" y="-9526"/>
              <a:ext cx="3956735" cy="6667501"/>
            </a:xfrm>
            <a:custGeom>
              <a:avLst/>
              <a:gdLst>
                <a:gd name="connsiteX0" fmla="*/ 0 w 4367464"/>
                <a:gd name="connsiteY0" fmla="*/ 0 h 6858000"/>
                <a:gd name="connsiteX1" fmla="*/ 4367464 w 4367464"/>
                <a:gd name="connsiteY1" fmla="*/ 0 h 6858000"/>
                <a:gd name="connsiteX2" fmla="*/ 4367464 w 4367464"/>
                <a:gd name="connsiteY2" fmla="*/ 6858000 h 6858000"/>
                <a:gd name="connsiteX3" fmla="*/ 0 w 4367464"/>
                <a:gd name="connsiteY3" fmla="*/ 6858000 h 6858000"/>
                <a:gd name="connsiteX4" fmla="*/ 0 w 4367464"/>
                <a:gd name="connsiteY4" fmla="*/ 0 h 6858000"/>
                <a:gd name="connsiteX0" fmla="*/ 0 w 4367464"/>
                <a:gd name="connsiteY0" fmla="*/ 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5" fmla="*/ 0 w 4367464"/>
                <a:gd name="connsiteY5" fmla="*/ 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67812 h 6867812"/>
                <a:gd name="connsiteX1" fmla="*/ 2779295 w 4367464"/>
                <a:gd name="connsiteY1" fmla="*/ 9811 h 6867812"/>
                <a:gd name="connsiteX2" fmla="*/ 2874513 w 4367464"/>
                <a:gd name="connsiteY2" fmla="*/ 0 h 6867812"/>
                <a:gd name="connsiteX3" fmla="*/ 4367464 w 4367464"/>
                <a:gd name="connsiteY3" fmla="*/ 9812 h 6867812"/>
                <a:gd name="connsiteX4" fmla="*/ 4367464 w 4367464"/>
                <a:gd name="connsiteY4" fmla="*/ 6867812 h 6867812"/>
                <a:gd name="connsiteX5" fmla="*/ 0 w 4367464"/>
                <a:gd name="connsiteY5" fmla="*/ 6867812 h 6867812"/>
                <a:gd name="connsiteX0" fmla="*/ 0 w 4367464"/>
                <a:gd name="connsiteY0" fmla="*/ 6867812 h 6867812"/>
                <a:gd name="connsiteX1" fmla="*/ 2874513 w 4367464"/>
                <a:gd name="connsiteY1" fmla="*/ 0 h 6867812"/>
                <a:gd name="connsiteX2" fmla="*/ 4367464 w 4367464"/>
                <a:gd name="connsiteY2" fmla="*/ 9812 h 6867812"/>
                <a:gd name="connsiteX3" fmla="*/ 4367464 w 4367464"/>
                <a:gd name="connsiteY3" fmla="*/ 6867812 h 6867812"/>
                <a:gd name="connsiteX4" fmla="*/ 0 w 4367464"/>
                <a:gd name="connsiteY4" fmla="*/ 6867812 h 686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7464" h="6867812">
                  <a:moveTo>
                    <a:pt x="0" y="6867812"/>
                  </a:moveTo>
                  <a:lnTo>
                    <a:pt x="2874513" y="0"/>
                  </a:lnTo>
                  <a:lnTo>
                    <a:pt x="4367464" y="9812"/>
                  </a:lnTo>
                  <a:lnTo>
                    <a:pt x="4367464" y="6867812"/>
                  </a:lnTo>
                  <a:lnTo>
                    <a:pt x="0" y="6867812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Parallelogram 15"/>
            <p:cNvSpPr/>
            <p:nvPr/>
          </p:nvSpPr>
          <p:spPr>
            <a:xfrm>
              <a:off x="5475316" y="-5542"/>
              <a:ext cx="3056660" cy="5915025"/>
            </a:xfrm>
            <a:prstGeom prst="parallelogram">
              <a:avLst>
                <a:gd name="adj" fmla="val 75485"/>
              </a:avLst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Parallelogram 16"/>
            <p:cNvSpPr/>
            <p:nvPr/>
          </p:nvSpPr>
          <p:spPr>
            <a:xfrm>
              <a:off x="6142092" y="942975"/>
              <a:ext cx="2685629" cy="5715000"/>
            </a:xfrm>
            <a:prstGeom prst="parallelogram">
              <a:avLst>
                <a:gd name="adj" fmla="val 82980"/>
              </a:avLst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Parallelogram 17"/>
            <p:cNvSpPr/>
            <p:nvPr/>
          </p:nvSpPr>
          <p:spPr>
            <a:xfrm>
              <a:off x="5000207" y="1"/>
              <a:ext cx="2347695" cy="4819650"/>
            </a:xfrm>
            <a:prstGeom prst="parallelogram">
              <a:avLst>
                <a:gd name="adj" fmla="val 79689"/>
              </a:avLst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792761" y="1970024"/>
            <a:ext cx="4349331" cy="2899255"/>
          </a:xfrm>
        </p:spPr>
        <p:txBody>
          <a:bodyPr>
            <a:spAutoFit/>
          </a:bodyPr>
          <a:lstStyle>
            <a:lvl1pPr>
              <a:lnSpc>
                <a:spcPct val="120000"/>
              </a:lnSpc>
              <a:defRPr sz="3800" baseline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r>
              <a:rPr lang="en-US" dirty="0" smtClean="0"/>
              <a:t>CLICK TO EDIT TITLE STYLE</a:t>
            </a:r>
            <a:br>
              <a:rPr lang="en-US" dirty="0" smtClean="0"/>
            </a:br>
            <a:r>
              <a:rPr lang="en-US" dirty="0" smtClean="0"/>
              <a:t>INSERT QUOTE TEXT HERE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t="25261" r="72900" b="55541"/>
          <a:stretch/>
        </p:blipFill>
        <p:spPr>
          <a:xfrm rot="730870">
            <a:off x="1270302" y="1824529"/>
            <a:ext cx="595747" cy="526473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3609338" y="6356351"/>
            <a:ext cx="834446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77BAE1E7-EF01-43B0-88BD-A65657361E60}" type="datetime1">
              <a:rPr lang="en-US"/>
              <a:pPr/>
              <a:t>9/28/2015</a:t>
            </a:fld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2665" y="6356351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6509" y="6356351"/>
            <a:ext cx="3868967" cy="365125"/>
          </a:xfrm>
        </p:spPr>
        <p:txBody>
          <a:bodyPr lIns="0" rIns="0"/>
          <a:lstStyle>
            <a:lvl1pPr algn="r">
              <a:defRPr sz="90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www.yoursite.com | Info@yoursite.com | phone: +11 12 1234567</a:t>
            </a:r>
            <a:endParaRPr lang="en-US" dirty="0"/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8571357" y="635852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Parallelogram 20"/>
          <p:cNvSpPr/>
          <p:nvPr userDrawn="1"/>
        </p:nvSpPr>
        <p:spPr>
          <a:xfrm>
            <a:off x="5152607" y="1"/>
            <a:ext cx="2347695" cy="4819650"/>
          </a:xfrm>
          <a:prstGeom prst="parallelogram">
            <a:avLst>
              <a:gd name="adj" fmla="val 79689"/>
            </a:avLst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6660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Design Tw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37811"/>
            <a:ext cx="7540283" cy="548640"/>
          </a:xfrm>
          <a:solidFill>
            <a:schemeClr val="bg1"/>
          </a:solidFill>
        </p:spPr>
        <p:txBody>
          <a:bodyPr vert="horz" lIns="548640" tIns="91440" rIns="91440" bIns="0" rtlCol="0" anchor="ctr" anchorCtr="0">
            <a:spAutoFit/>
          </a:bodyPr>
          <a:lstStyle>
            <a:lvl1pPr>
              <a:buFontTx/>
              <a:buNone/>
              <a:defRPr lang="en-US" sz="320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marL="0" lvl="0"/>
            <a:r>
              <a:rPr lang="en-US" dirty="0" smtClean="0"/>
              <a:t>FIRST LINE OF TEXT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3160298"/>
            <a:ext cx="6831874" cy="548640"/>
          </a:xfrm>
          <a:solidFill>
            <a:schemeClr val="bg1"/>
          </a:solidFill>
        </p:spPr>
        <p:txBody>
          <a:bodyPr vert="horz" wrap="square" lIns="548640" tIns="91440" rIns="91440" bIns="0" rtlCol="0" anchor="ctr" anchorCtr="0">
            <a:spAutoFit/>
          </a:bodyPr>
          <a:lstStyle>
            <a:lvl1pPr marL="0" indent="0">
              <a:buFontTx/>
              <a:buNone/>
              <a:defRPr lang="en-US" sz="3200" baseline="0" dirty="0">
                <a:solidFill>
                  <a:schemeClr val="accent3"/>
                </a:solidFill>
                <a:latin typeface="Sanchez Regular" panose="02000000000000000000" pitchFamily="50" charset="0"/>
                <a:ea typeface="+mj-ea"/>
                <a:cs typeface="+mj-cs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 smtClean="0"/>
              <a:t>SECOND LINE OF TEXT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882785"/>
            <a:ext cx="6115050" cy="548640"/>
          </a:xfrm>
          <a:solidFill>
            <a:schemeClr val="bg1"/>
          </a:solidFill>
        </p:spPr>
        <p:txBody>
          <a:bodyPr vert="horz" wrap="square" lIns="548640" tIns="91440" rIns="91440" bIns="0" rtlCol="0" anchor="ctr" anchorCtr="0">
            <a:spAutoFit/>
          </a:bodyPr>
          <a:lstStyle>
            <a:lvl1pPr marL="0" indent="0">
              <a:buFontTx/>
              <a:buNone/>
              <a:defRPr lang="en-US" sz="3200" baseline="0" dirty="0">
                <a:solidFill>
                  <a:schemeClr val="accent3"/>
                </a:solidFill>
                <a:latin typeface="Sanchez Regular" panose="02000000000000000000" pitchFamily="50" charset="0"/>
                <a:ea typeface="+mj-ea"/>
                <a:cs typeface="+mj-cs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 smtClean="0"/>
              <a:t>THIRD LINE OF TEXT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609338" y="6356351"/>
            <a:ext cx="834446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1B726EBB-A5C0-4617-BBAD-738D601D390C}" type="datetime1">
              <a:rPr lang="en-US">
                <a:solidFill>
                  <a:prstClr val="white"/>
                </a:solidFill>
              </a:rPr>
              <a:pPr/>
              <a:t>9/28/2015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2665" y="6356351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6509" y="6356351"/>
            <a:ext cx="3868967" cy="365125"/>
          </a:xfrm>
        </p:spPr>
        <p:txBody>
          <a:bodyPr lIns="0" rIns="0"/>
          <a:lstStyle>
            <a:lvl1pPr algn="r">
              <a:defRPr sz="9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www.yoursite.com | Info@yoursite.com | phone: +11 12 1234567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571357" y="635852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86919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5FE6-C7FE-41CD-941B-7ED5AF89B61F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D24B-AF61-45A2-8E6D-40D72C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19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777" y="3670098"/>
            <a:ext cx="7976381" cy="557688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76776" y="4301927"/>
            <a:ext cx="7976382" cy="156218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77889" y="492370"/>
            <a:ext cx="7847131" cy="26300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64672" y="3425951"/>
            <a:ext cx="7845552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609338" y="6356351"/>
            <a:ext cx="834446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C2EBFEDB-33FF-4CF9-A645-41CE53ACE1BB}" type="datetime1">
              <a:rPr lang="en-US"/>
              <a:pPr/>
              <a:t>9/28/2015</a:t>
            </a:fld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2665" y="6356351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6509" y="6356351"/>
            <a:ext cx="3868967" cy="365125"/>
          </a:xfrm>
        </p:spPr>
        <p:txBody>
          <a:bodyPr lIns="0" rIns="0"/>
          <a:lstStyle>
            <a:lvl1pPr algn="r">
              <a:defRPr sz="90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www.yoursite.com | Info@yoursite.com | phone: +11 12 1234567</a:t>
            </a:r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571357" y="635852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5" t="24797" r="29149" b="33964"/>
          <a:stretch/>
        </p:blipFill>
        <p:spPr>
          <a:xfrm>
            <a:off x="678638" y="5912488"/>
            <a:ext cx="182157" cy="1828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5" t="24563" r="29120" b="34177"/>
          <a:stretch/>
        </p:blipFill>
        <p:spPr>
          <a:xfrm>
            <a:off x="3253974" y="5912488"/>
            <a:ext cx="182157" cy="182880"/>
          </a:xfrm>
          <a:prstGeom prst="rect">
            <a:avLst/>
          </a:prstGeom>
        </p:spPr>
      </p:pic>
      <p:sp>
        <p:nvSpPr>
          <p:cNvPr id="1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60795" y="5855894"/>
            <a:ext cx="2336195" cy="3498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Facebook page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451074" y="5858114"/>
            <a:ext cx="2393179" cy="3498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Twitter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16596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5FE6-C7FE-41CD-941B-7ED5AF89B61F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D24B-AF61-45A2-8E6D-40D72C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95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- Desig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/>
          <p:cNvSpPr/>
          <p:nvPr/>
        </p:nvSpPr>
        <p:spPr>
          <a:xfrm>
            <a:off x="261040" y="5580089"/>
            <a:ext cx="885120" cy="1277911"/>
          </a:xfrm>
          <a:prstGeom prst="parallelogram">
            <a:avLst>
              <a:gd name="adj" fmla="val 52586"/>
            </a:avLst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arallelogram 8"/>
          <p:cNvSpPr/>
          <p:nvPr/>
        </p:nvSpPr>
        <p:spPr>
          <a:xfrm>
            <a:off x="3413760" y="-18771"/>
            <a:ext cx="5192321" cy="6876771"/>
          </a:xfrm>
          <a:prstGeom prst="parallelogram">
            <a:avLst>
              <a:gd name="adj" fmla="val 4813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arallelogram 9"/>
          <p:cNvSpPr/>
          <p:nvPr/>
        </p:nvSpPr>
        <p:spPr>
          <a:xfrm>
            <a:off x="3516922" y="-18769"/>
            <a:ext cx="2223726" cy="4959260"/>
          </a:xfrm>
          <a:prstGeom prst="parallelogram">
            <a:avLst>
              <a:gd name="adj" fmla="val 81444"/>
            </a:avLst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6317808" y="1950239"/>
            <a:ext cx="2538017" cy="4907761"/>
          </a:xfrm>
          <a:prstGeom prst="parallelogram">
            <a:avLst>
              <a:gd name="adj" fmla="val 698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88888">
              <a:alpha val="1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Parallelogram 14"/>
          <p:cNvSpPr/>
          <p:nvPr/>
        </p:nvSpPr>
        <p:spPr>
          <a:xfrm>
            <a:off x="4063558" y="1105518"/>
            <a:ext cx="2809538" cy="4952382"/>
          </a:xfrm>
          <a:prstGeom prst="parallelogram">
            <a:avLst>
              <a:gd name="adj" fmla="val 6377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7178884" y="-19192"/>
            <a:ext cx="2018251" cy="4895991"/>
          </a:xfrm>
          <a:prstGeom prst="parallelogram">
            <a:avLst>
              <a:gd name="adj" fmla="val 87426"/>
            </a:avLst>
          </a:prstGeom>
          <a:solidFill>
            <a:schemeClr val="accent3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62864" y="1917632"/>
            <a:ext cx="2649344" cy="1939949"/>
          </a:xfr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defRPr lang="en-US" sz="3400" baseline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83024" y="3091044"/>
            <a:ext cx="3819525" cy="383917"/>
          </a:xfrm>
        </p:spPr>
        <p:txBody>
          <a:bodyPr>
            <a:normAutofit/>
          </a:bodyPr>
          <a:lstStyle>
            <a:lvl1pPr marL="0" indent="0">
              <a:buNone/>
              <a:defRPr lang="en-US" sz="1600" i="1" kern="1200" dirty="0">
                <a:solidFill>
                  <a:schemeClr val="accent3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Tag line here (optional)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3447293" y="6402651"/>
            <a:ext cx="834446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D924CDAA-7F98-4BF4-9183-FD6A7EB895EC}" type="datetimeFigureOut">
              <a:rPr lang="en-US"/>
              <a:pPr/>
              <a:t>9/28/2015</a:t>
            </a:fld>
            <a:endParaRPr/>
          </a:p>
        </p:txBody>
      </p:sp>
      <p:sp>
        <p:nvSpPr>
          <p:cNvPr id="18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120620" y="6402651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9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94464" y="6402651"/>
            <a:ext cx="3868967" cy="365125"/>
          </a:xfrm>
        </p:spPr>
        <p:txBody>
          <a:bodyPr lIns="0" rIns="0"/>
          <a:lstStyle>
            <a:lvl1pPr algn="r">
              <a:defRPr sz="90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7714" y="1286262"/>
            <a:ext cx="1428618" cy="153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900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Desig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19192"/>
            <a:ext cx="9197135" cy="6877192"/>
            <a:chOff x="0" y="-19192"/>
            <a:chExt cx="9197135" cy="6877192"/>
          </a:xfrm>
        </p:grpSpPr>
        <p:sp>
          <p:nvSpPr>
            <p:cNvPr id="8" name="Parallelogram 7"/>
            <p:cNvSpPr/>
            <p:nvPr/>
          </p:nvSpPr>
          <p:spPr>
            <a:xfrm>
              <a:off x="261040" y="5580089"/>
              <a:ext cx="885120" cy="1277911"/>
            </a:xfrm>
            <a:prstGeom prst="parallelogram">
              <a:avLst>
                <a:gd name="adj" fmla="val 52586"/>
              </a:avLst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3413760" y="-18771"/>
              <a:ext cx="5192321" cy="6876771"/>
            </a:xfrm>
            <a:prstGeom prst="parallelogram">
              <a:avLst>
                <a:gd name="adj" fmla="val 48135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3516922" y="-18769"/>
              <a:ext cx="2223726" cy="4959260"/>
            </a:xfrm>
            <a:prstGeom prst="parallelogram">
              <a:avLst>
                <a:gd name="adj" fmla="val 81444"/>
              </a:avLst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6317808" y="1950239"/>
              <a:ext cx="2538017" cy="4907761"/>
            </a:xfrm>
            <a:prstGeom prst="parallelogram">
              <a:avLst>
                <a:gd name="adj" fmla="val 6985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4"/>
            <p:cNvSpPr/>
            <p:nvPr/>
          </p:nvSpPr>
          <p:spPr>
            <a:xfrm>
              <a:off x="0" y="1105519"/>
              <a:ext cx="9143999" cy="5362436"/>
            </a:xfrm>
            <a:custGeom>
              <a:avLst/>
              <a:gdLst>
                <a:gd name="connsiteX0" fmla="*/ 0 w 9143999"/>
                <a:gd name="connsiteY0" fmla="*/ 0 h 5295900"/>
                <a:gd name="connsiteX1" fmla="*/ 9143999 w 9143999"/>
                <a:gd name="connsiteY1" fmla="*/ 0 h 5295900"/>
                <a:gd name="connsiteX2" fmla="*/ 9143999 w 9143999"/>
                <a:gd name="connsiteY2" fmla="*/ 5295900 h 5295900"/>
                <a:gd name="connsiteX3" fmla="*/ 0 w 9143999"/>
                <a:gd name="connsiteY3" fmla="*/ 5295900 h 5295900"/>
                <a:gd name="connsiteX4" fmla="*/ 0 w 9143999"/>
                <a:gd name="connsiteY4" fmla="*/ 0 h 5295900"/>
                <a:gd name="connsiteX0" fmla="*/ 0 w 9143999"/>
                <a:gd name="connsiteY0" fmla="*/ 0 h 5295900"/>
                <a:gd name="connsiteX1" fmla="*/ 9143999 w 9143999"/>
                <a:gd name="connsiteY1" fmla="*/ 0 h 5295900"/>
                <a:gd name="connsiteX2" fmla="*/ 9143999 w 9143999"/>
                <a:gd name="connsiteY2" fmla="*/ 5295900 h 5295900"/>
                <a:gd name="connsiteX3" fmla="*/ 5648325 w 9143999"/>
                <a:gd name="connsiteY3" fmla="*/ 5286375 h 5295900"/>
                <a:gd name="connsiteX4" fmla="*/ 0 w 9143999"/>
                <a:gd name="connsiteY4" fmla="*/ 5295900 h 5295900"/>
                <a:gd name="connsiteX5" fmla="*/ 0 w 9143999"/>
                <a:gd name="connsiteY5" fmla="*/ 0 h 5295900"/>
                <a:gd name="connsiteX0" fmla="*/ 0 w 9143999"/>
                <a:gd name="connsiteY0" fmla="*/ 0 h 5295900"/>
                <a:gd name="connsiteX1" fmla="*/ 9143999 w 9143999"/>
                <a:gd name="connsiteY1" fmla="*/ 0 h 5295900"/>
                <a:gd name="connsiteX2" fmla="*/ 9137822 w 9143999"/>
                <a:gd name="connsiteY2" fmla="*/ 4906662 h 5295900"/>
                <a:gd name="connsiteX3" fmla="*/ 9143999 w 9143999"/>
                <a:gd name="connsiteY3" fmla="*/ 5295900 h 5295900"/>
                <a:gd name="connsiteX4" fmla="*/ 5648325 w 9143999"/>
                <a:gd name="connsiteY4" fmla="*/ 5286375 h 5295900"/>
                <a:gd name="connsiteX5" fmla="*/ 0 w 9143999"/>
                <a:gd name="connsiteY5" fmla="*/ 5295900 h 5295900"/>
                <a:gd name="connsiteX6" fmla="*/ 0 w 9143999"/>
                <a:gd name="connsiteY6" fmla="*/ 0 h 5295900"/>
                <a:gd name="connsiteX0" fmla="*/ 0 w 9143999"/>
                <a:gd name="connsiteY0" fmla="*/ 0 h 5295900"/>
                <a:gd name="connsiteX1" fmla="*/ 9143999 w 9143999"/>
                <a:gd name="connsiteY1" fmla="*/ 0 h 5295900"/>
                <a:gd name="connsiteX2" fmla="*/ 9137822 w 9143999"/>
                <a:gd name="connsiteY2" fmla="*/ 4906662 h 5295900"/>
                <a:gd name="connsiteX3" fmla="*/ 9143999 w 9143999"/>
                <a:gd name="connsiteY3" fmla="*/ 5295900 h 5295900"/>
                <a:gd name="connsiteX4" fmla="*/ 6067168 w 9143999"/>
                <a:gd name="connsiteY4" fmla="*/ 5283543 h 5295900"/>
                <a:gd name="connsiteX5" fmla="*/ 5648325 w 9143999"/>
                <a:gd name="connsiteY5" fmla="*/ 5286375 h 5295900"/>
                <a:gd name="connsiteX6" fmla="*/ 0 w 9143999"/>
                <a:gd name="connsiteY6" fmla="*/ 5295900 h 5295900"/>
                <a:gd name="connsiteX7" fmla="*/ 0 w 9143999"/>
                <a:gd name="connsiteY7" fmla="*/ 0 h 5295900"/>
                <a:gd name="connsiteX0" fmla="*/ 0 w 9143999"/>
                <a:gd name="connsiteY0" fmla="*/ 0 h 5295900"/>
                <a:gd name="connsiteX1" fmla="*/ 9143999 w 9143999"/>
                <a:gd name="connsiteY1" fmla="*/ 0 h 5295900"/>
                <a:gd name="connsiteX2" fmla="*/ 9137822 w 9143999"/>
                <a:gd name="connsiteY2" fmla="*/ 4906662 h 5295900"/>
                <a:gd name="connsiteX3" fmla="*/ 6067168 w 9143999"/>
                <a:gd name="connsiteY3" fmla="*/ 5283543 h 5295900"/>
                <a:gd name="connsiteX4" fmla="*/ 5648325 w 9143999"/>
                <a:gd name="connsiteY4" fmla="*/ 5286375 h 5295900"/>
                <a:gd name="connsiteX5" fmla="*/ 0 w 9143999"/>
                <a:gd name="connsiteY5" fmla="*/ 5295900 h 5295900"/>
                <a:gd name="connsiteX6" fmla="*/ 0 w 9143999"/>
                <a:gd name="connsiteY6" fmla="*/ 0 h 5295900"/>
                <a:gd name="connsiteX0" fmla="*/ 0 w 9143999"/>
                <a:gd name="connsiteY0" fmla="*/ 0 h 5295900"/>
                <a:gd name="connsiteX1" fmla="*/ 9143999 w 9143999"/>
                <a:gd name="connsiteY1" fmla="*/ 0 h 5295900"/>
                <a:gd name="connsiteX2" fmla="*/ 9137822 w 9143999"/>
                <a:gd name="connsiteY2" fmla="*/ 4906662 h 5295900"/>
                <a:gd name="connsiteX3" fmla="*/ 5801498 w 9143999"/>
                <a:gd name="connsiteY3" fmla="*/ 4919019 h 5295900"/>
                <a:gd name="connsiteX4" fmla="*/ 5648325 w 9143999"/>
                <a:gd name="connsiteY4" fmla="*/ 5286375 h 5295900"/>
                <a:gd name="connsiteX5" fmla="*/ 0 w 9143999"/>
                <a:gd name="connsiteY5" fmla="*/ 5295900 h 5295900"/>
                <a:gd name="connsiteX6" fmla="*/ 0 w 9143999"/>
                <a:gd name="connsiteY6" fmla="*/ 0 h 529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3999" h="5295900">
                  <a:moveTo>
                    <a:pt x="0" y="0"/>
                  </a:moveTo>
                  <a:lnTo>
                    <a:pt x="9143999" y="0"/>
                  </a:lnTo>
                  <a:lnTo>
                    <a:pt x="9137822" y="4906662"/>
                  </a:lnTo>
                  <a:lnTo>
                    <a:pt x="5801498" y="4919019"/>
                  </a:lnTo>
                  <a:lnTo>
                    <a:pt x="5648325" y="5286375"/>
                  </a:lnTo>
                  <a:lnTo>
                    <a:pt x="0" y="5295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8888">
                <a:alpha val="1176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Parallelogram 14"/>
            <p:cNvSpPr/>
            <p:nvPr/>
          </p:nvSpPr>
          <p:spPr>
            <a:xfrm>
              <a:off x="4063558" y="1105518"/>
              <a:ext cx="2809538" cy="4952382"/>
            </a:xfrm>
            <a:prstGeom prst="parallelogram">
              <a:avLst>
                <a:gd name="adj" fmla="val 63776"/>
              </a:avLst>
            </a:prstGeom>
            <a:solidFill>
              <a:schemeClr val="accent3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Parallelogram 15"/>
            <p:cNvSpPr/>
            <p:nvPr/>
          </p:nvSpPr>
          <p:spPr>
            <a:xfrm>
              <a:off x="7178884" y="-19192"/>
              <a:ext cx="2018251" cy="4895991"/>
            </a:xfrm>
            <a:prstGeom prst="parallelogram">
              <a:avLst>
                <a:gd name="adj" fmla="val 87426"/>
              </a:avLst>
            </a:prstGeom>
            <a:solidFill>
              <a:schemeClr val="accent3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88264" y="1450526"/>
            <a:ext cx="2837376" cy="1679428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 dirty="0" smtClean="0"/>
              <a:t>Insert Your Logo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4562864" y="1917632"/>
            <a:ext cx="2649344" cy="1939949"/>
          </a:xfr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defRPr lang="en-US" sz="3400" baseline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683024" y="3091044"/>
            <a:ext cx="3819525" cy="383917"/>
          </a:xfrm>
        </p:spPr>
        <p:txBody>
          <a:bodyPr>
            <a:normAutofit/>
          </a:bodyPr>
          <a:lstStyle>
            <a:lvl1pPr marL="0" indent="0">
              <a:buNone/>
              <a:defRPr lang="en-US" sz="1600" i="1" kern="1200" dirty="0">
                <a:solidFill>
                  <a:schemeClr val="accent3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Tag line here (optional)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8" t="23644" r="28464" b="33549"/>
          <a:stretch/>
        </p:blipFill>
        <p:spPr>
          <a:xfrm>
            <a:off x="7152817" y="2416648"/>
            <a:ext cx="401798" cy="406238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3447293" y="6402651"/>
            <a:ext cx="834446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D924CDAA-7F98-4BF4-9183-FD6A7EB895EC}" type="datetimeFigureOut">
              <a:rPr lang="en-US"/>
              <a:pPr/>
              <a:t>9/28/2015</a:t>
            </a:fld>
            <a:endParaRPr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20620" y="6402651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94464" y="6402651"/>
            <a:ext cx="3868967" cy="365125"/>
          </a:xfrm>
        </p:spPr>
        <p:txBody>
          <a:bodyPr lIns="0" rIns="0"/>
          <a:lstStyle>
            <a:lvl1pPr algn="r">
              <a:defRPr sz="90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6553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Desig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261041" y="-18771"/>
            <a:ext cx="8891678" cy="6890625"/>
            <a:chOff x="348055" y="-18771"/>
            <a:chExt cx="11855570" cy="6890625"/>
          </a:xfrm>
        </p:grpSpPr>
        <p:grpSp>
          <p:nvGrpSpPr>
            <p:cNvPr id="7" name="Group 6"/>
            <p:cNvGrpSpPr/>
            <p:nvPr userDrawn="1"/>
          </p:nvGrpSpPr>
          <p:grpSpPr>
            <a:xfrm>
              <a:off x="348055" y="-18771"/>
              <a:ext cx="11126722" cy="6876771"/>
              <a:chOff x="261040" y="-18771"/>
              <a:chExt cx="8345041" cy="6876771"/>
            </a:xfrm>
          </p:grpSpPr>
          <p:sp>
            <p:nvSpPr>
              <p:cNvPr id="8" name="Parallelogram 7"/>
              <p:cNvSpPr/>
              <p:nvPr/>
            </p:nvSpPr>
            <p:spPr>
              <a:xfrm>
                <a:off x="261040" y="5580089"/>
                <a:ext cx="885120" cy="1277911"/>
              </a:xfrm>
              <a:prstGeom prst="parallelogram">
                <a:avLst>
                  <a:gd name="adj" fmla="val 52586"/>
                </a:avLst>
              </a:prstGeom>
              <a:solidFill>
                <a:schemeClr val="accent3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Parallelogram 8"/>
              <p:cNvSpPr/>
              <p:nvPr/>
            </p:nvSpPr>
            <p:spPr>
              <a:xfrm>
                <a:off x="3413760" y="-18771"/>
                <a:ext cx="5192321" cy="6876771"/>
              </a:xfrm>
              <a:prstGeom prst="parallelogram">
                <a:avLst>
                  <a:gd name="adj" fmla="val 48135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Parallelogram 9"/>
              <p:cNvSpPr/>
              <p:nvPr/>
            </p:nvSpPr>
            <p:spPr>
              <a:xfrm>
                <a:off x="3516922" y="-18769"/>
                <a:ext cx="2223726" cy="4959260"/>
              </a:xfrm>
              <a:prstGeom prst="parallelogram">
                <a:avLst>
                  <a:gd name="adj" fmla="val 81444"/>
                </a:avLst>
              </a:prstGeom>
              <a:solidFill>
                <a:schemeClr val="accent3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Parallelogram 14"/>
              <p:cNvSpPr/>
              <p:nvPr/>
            </p:nvSpPr>
            <p:spPr>
              <a:xfrm>
                <a:off x="4063558" y="809897"/>
                <a:ext cx="2965891" cy="5248003"/>
              </a:xfrm>
              <a:prstGeom prst="parallelogram">
                <a:avLst>
                  <a:gd name="adj" fmla="val 63776"/>
                </a:avLst>
              </a:prstGeom>
              <a:solidFill>
                <a:srgbClr val="F58321">
                  <a:alpha val="8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" name="Parallelogram 26"/>
            <p:cNvSpPr/>
            <p:nvPr userDrawn="1"/>
          </p:nvSpPr>
          <p:spPr>
            <a:xfrm>
              <a:off x="8195144" y="-17163"/>
              <a:ext cx="3657600" cy="6876771"/>
            </a:xfrm>
            <a:prstGeom prst="parallelogram">
              <a:avLst>
                <a:gd name="adj" fmla="val 91249"/>
              </a:avLst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2" name="Rectangle 8"/>
            <p:cNvSpPr/>
            <p:nvPr userDrawn="1"/>
          </p:nvSpPr>
          <p:spPr>
            <a:xfrm>
              <a:off x="8290561" y="-18771"/>
              <a:ext cx="3913064" cy="6890625"/>
            </a:xfrm>
            <a:custGeom>
              <a:avLst/>
              <a:gdLst>
                <a:gd name="connsiteX0" fmla="*/ 0 w 4367464"/>
                <a:gd name="connsiteY0" fmla="*/ 0 h 6858000"/>
                <a:gd name="connsiteX1" fmla="*/ 4367464 w 4367464"/>
                <a:gd name="connsiteY1" fmla="*/ 0 h 6858000"/>
                <a:gd name="connsiteX2" fmla="*/ 4367464 w 4367464"/>
                <a:gd name="connsiteY2" fmla="*/ 6858000 h 6858000"/>
                <a:gd name="connsiteX3" fmla="*/ 0 w 4367464"/>
                <a:gd name="connsiteY3" fmla="*/ 6858000 h 6858000"/>
                <a:gd name="connsiteX4" fmla="*/ 0 w 4367464"/>
                <a:gd name="connsiteY4" fmla="*/ 0 h 6858000"/>
                <a:gd name="connsiteX0" fmla="*/ 0 w 4367464"/>
                <a:gd name="connsiteY0" fmla="*/ 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5" fmla="*/ 0 w 4367464"/>
                <a:gd name="connsiteY5" fmla="*/ 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67812 h 6867812"/>
                <a:gd name="connsiteX1" fmla="*/ 2779295 w 4367464"/>
                <a:gd name="connsiteY1" fmla="*/ 9811 h 6867812"/>
                <a:gd name="connsiteX2" fmla="*/ 2874513 w 4367464"/>
                <a:gd name="connsiteY2" fmla="*/ 0 h 6867812"/>
                <a:gd name="connsiteX3" fmla="*/ 4367464 w 4367464"/>
                <a:gd name="connsiteY3" fmla="*/ 9812 h 6867812"/>
                <a:gd name="connsiteX4" fmla="*/ 4367464 w 4367464"/>
                <a:gd name="connsiteY4" fmla="*/ 6867812 h 6867812"/>
                <a:gd name="connsiteX5" fmla="*/ 0 w 4367464"/>
                <a:gd name="connsiteY5" fmla="*/ 6867812 h 6867812"/>
                <a:gd name="connsiteX0" fmla="*/ 0 w 4367464"/>
                <a:gd name="connsiteY0" fmla="*/ 6867812 h 6867812"/>
                <a:gd name="connsiteX1" fmla="*/ 2874513 w 4367464"/>
                <a:gd name="connsiteY1" fmla="*/ 0 h 6867812"/>
                <a:gd name="connsiteX2" fmla="*/ 4367464 w 4367464"/>
                <a:gd name="connsiteY2" fmla="*/ 9812 h 6867812"/>
                <a:gd name="connsiteX3" fmla="*/ 4367464 w 4367464"/>
                <a:gd name="connsiteY3" fmla="*/ 6867812 h 6867812"/>
                <a:gd name="connsiteX4" fmla="*/ 0 w 4367464"/>
                <a:gd name="connsiteY4" fmla="*/ 6867812 h 6867812"/>
                <a:gd name="connsiteX0" fmla="*/ 0 w 4367464"/>
                <a:gd name="connsiteY0" fmla="*/ 6872141 h 6872141"/>
                <a:gd name="connsiteX1" fmla="*/ 2874513 w 4367464"/>
                <a:gd name="connsiteY1" fmla="*/ 4329 h 6872141"/>
                <a:gd name="connsiteX2" fmla="*/ 3766937 w 4367464"/>
                <a:gd name="connsiteY2" fmla="*/ 0 h 6872141"/>
                <a:gd name="connsiteX3" fmla="*/ 4367464 w 4367464"/>
                <a:gd name="connsiteY3" fmla="*/ 14141 h 6872141"/>
                <a:gd name="connsiteX4" fmla="*/ 4367464 w 4367464"/>
                <a:gd name="connsiteY4" fmla="*/ 6872141 h 6872141"/>
                <a:gd name="connsiteX5" fmla="*/ 0 w 4367464"/>
                <a:gd name="connsiteY5" fmla="*/ 6872141 h 6872141"/>
                <a:gd name="connsiteX0" fmla="*/ 0 w 4367464"/>
                <a:gd name="connsiteY0" fmla="*/ 6872141 h 6872141"/>
                <a:gd name="connsiteX1" fmla="*/ 3766937 w 4367464"/>
                <a:gd name="connsiteY1" fmla="*/ 0 h 6872141"/>
                <a:gd name="connsiteX2" fmla="*/ 4367464 w 4367464"/>
                <a:gd name="connsiteY2" fmla="*/ 14141 h 6872141"/>
                <a:gd name="connsiteX3" fmla="*/ 4367464 w 4367464"/>
                <a:gd name="connsiteY3" fmla="*/ 6872141 h 6872141"/>
                <a:gd name="connsiteX4" fmla="*/ 0 w 4367464"/>
                <a:gd name="connsiteY4" fmla="*/ 6872141 h 687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7464" h="6872141">
                  <a:moveTo>
                    <a:pt x="0" y="6872141"/>
                  </a:moveTo>
                  <a:lnTo>
                    <a:pt x="3766937" y="0"/>
                  </a:lnTo>
                  <a:lnTo>
                    <a:pt x="4367464" y="14141"/>
                  </a:lnTo>
                  <a:lnTo>
                    <a:pt x="4367464" y="6872141"/>
                  </a:lnTo>
                  <a:lnTo>
                    <a:pt x="0" y="6872141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18" name="Rectangle 17"/>
          <p:cNvSpPr/>
          <p:nvPr userDrawn="1"/>
        </p:nvSpPr>
        <p:spPr>
          <a:xfrm>
            <a:off x="0" y="781015"/>
            <a:ext cx="9144000" cy="5568468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7582" y="2287367"/>
            <a:ext cx="2837376" cy="1878007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 dirty="0" smtClean="0"/>
              <a:t>Insert Your Logo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3786012" y="2277988"/>
            <a:ext cx="4792124" cy="618149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00000"/>
              </a:lnSpc>
              <a:defRPr lang="en-US" sz="2550" baseline="0" dirty="0">
                <a:solidFill>
                  <a:srgbClr val="5A5D57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602342" y="4220596"/>
            <a:ext cx="2842616" cy="383917"/>
          </a:xfrm>
        </p:spPr>
        <p:txBody>
          <a:bodyPr>
            <a:normAutofit/>
          </a:bodyPr>
          <a:lstStyle>
            <a:lvl1pPr marL="0" indent="0" algn="ctr">
              <a:buNone/>
              <a:defRPr lang="en-US" sz="1200" i="1" kern="1200" dirty="0">
                <a:solidFill>
                  <a:schemeClr val="accent3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Tag line here (optional)</a:t>
            </a:r>
            <a:endParaRPr lang="en-US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2328" y="6404322"/>
            <a:ext cx="3868967" cy="365125"/>
          </a:xfrm>
        </p:spPr>
        <p:txBody>
          <a:bodyPr lIns="0" rIns="0"/>
          <a:lstStyle>
            <a:lvl1pPr algn="r">
              <a:defRPr sz="90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559017" y="2302450"/>
            <a:ext cx="0" cy="2286000"/>
          </a:xfrm>
          <a:prstGeom prst="line">
            <a:avLst/>
          </a:prstGeom>
          <a:ln w="57150" cap="flat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 Placeholder 28"/>
          <p:cNvSpPr>
            <a:spLocks noGrp="1"/>
          </p:cNvSpPr>
          <p:nvPr>
            <p:ph type="body" sz="quarter" idx="15" hasCustomPrompt="1"/>
          </p:nvPr>
        </p:nvSpPr>
        <p:spPr>
          <a:xfrm>
            <a:off x="3786011" y="2916515"/>
            <a:ext cx="5077747" cy="176270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1400" i="0" kern="1200" dirty="0">
                <a:solidFill>
                  <a:srgbClr val="58585A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Company details here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3496061" y="6402651"/>
            <a:ext cx="834446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D924CDAA-7F98-4BF4-9183-FD6A7EB895EC}" type="datetimeFigureOut">
              <a:rPr lang="en-US"/>
              <a:pPr/>
              <a:t>9/28/2015</a:t>
            </a:fld>
            <a:endParaRPr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64105" y="6405119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52987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  <p:extLst mod="1"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slide">
    <p:bg>
      <p:bgPr>
        <a:solidFill>
          <a:srgbClr val="F583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-3175"/>
            <a:ext cx="9144000" cy="6670675"/>
          </a:xfrm>
          <a:solidFill>
            <a:schemeClr val="accent3"/>
          </a:solidFill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2192606" y="-2599"/>
            <a:ext cx="6951394" cy="6670099"/>
            <a:chOff x="2192606" y="-2599"/>
            <a:chExt cx="6951394" cy="6670099"/>
          </a:xfrm>
        </p:grpSpPr>
        <p:sp>
          <p:nvSpPr>
            <p:cNvPr id="8" name="Parallelogram 7"/>
            <p:cNvSpPr/>
            <p:nvPr userDrawn="1"/>
          </p:nvSpPr>
          <p:spPr>
            <a:xfrm>
              <a:off x="2192606" y="952500"/>
              <a:ext cx="2603800" cy="5715000"/>
            </a:xfrm>
            <a:prstGeom prst="parallelogram">
              <a:avLst>
                <a:gd name="adj" fmla="val 83851"/>
              </a:avLst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8"/>
            <p:cNvSpPr/>
            <p:nvPr userDrawn="1"/>
          </p:nvSpPr>
          <p:spPr>
            <a:xfrm>
              <a:off x="2780269" y="-2599"/>
              <a:ext cx="6363731" cy="6670099"/>
            </a:xfrm>
            <a:custGeom>
              <a:avLst/>
              <a:gdLst>
                <a:gd name="connsiteX0" fmla="*/ 0 w 4367464"/>
                <a:gd name="connsiteY0" fmla="*/ 0 h 6858000"/>
                <a:gd name="connsiteX1" fmla="*/ 4367464 w 4367464"/>
                <a:gd name="connsiteY1" fmla="*/ 0 h 6858000"/>
                <a:gd name="connsiteX2" fmla="*/ 4367464 w 4367464"/>
                <a:gd name="connsiteY2" fmla="*/ 6858000 h 6858000"/>
                <a:gd name="connsiteX3" fmla="*/ 0 w 4367464"/>
                <a:gd name="connsiteY3" fmla="*/ 6858000 h 6858000"/>
                <a:gd name="connsiteX4" fmla="*/ 0 w 4367464"/>
                <a:gd name="connsiteY4" fmla="*/ 0 h 6858000"/>
                <a:gd name="connsiteX0" fmla="*/ 0 w 4367464"/>
                <a:gd name="connsiteY0" fmla="*/ 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5" fmla="*/ 0 w 4367464"/>
                <a:gd name="connsiteY5" fmla="*/ 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58001 h 6858001"/>
                <a:gd name="connsiteX1" fmla="*/ 2247336 w 4367464"/>
                <a:gd name="connsiteY1" fmla="*/ 1299259 h 6858001"/>
                <a:gd name="connsiteX2" fmla="*/ 2779295 w 4367464"/>
                <a:gd name="connsiteY2" fmla="*/ 0 h 6858001"/>
                <a:gd name="connsiteX3" fmla="*/ 4367464 w 4367464"/>
                <a:gd name="connsiteY3" fmla="*/ 1 h 6858001"/>
                <a:gd name="connsiteX4" fmla="*/ 4367464 w 4367464"/>
                <a:gd name="connsiteY4" fmla="*/ 6858001 h 6858001"/>
                <a:gd name="connsiteX5" fmla="*/ 0 w 4367464"/>
                <a:gd name="connsiteY5" fmla="*/ 685800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58001 h 6858001"/>
                <a:gd name="connsiteX1" fmla="*/ 2204934 w 4367464"/>
                <a:gd name="connsiteY1" fmla="*/ 1350171 h 6858001"/>
                <a:gd name="connsiteX2" fmla="*/ 2779295 w 4367464"/>
                <a:gd name="connsiteY2" fmla="*/ 0 h 6858001"/>
                <a:gd name="connsiteX3" fmla="*/ 4367464 w 4367464"/>
                <a:gd name="connsiteY3" fmla="*/ 1 h 6858001"/>
                <a:gd name="connsiteX4" fmla="*/ 4367464 w 4367464"/>
                <a:gd name="connsiteY4" fmla="*/ 6858001 h 6858001"/>
                <a:gd name="connsiteX5" fmla="*/ 0 w 4367464"/>
                <a:gd name="connsiteY5" fmla="*/ 6858001 h 6858001"/>
                <a:gd name="connsiteX0" fmla="*/ 0 w 4367464"/>
                <a:gd name="connsiteY0" fmla="*/ 6858001 h 6858001"/>
                <a:gd name="connsiteX1" fmla="*/ 1746987 w 4367464"/>
                <a:gd name="connsiteY1" fmla="*/ 13733 h 6858001"/>
                <a:gd name="connsiteX2" fmla="*/ 2779295 w 4367464"/>
                <a:gd name="connsiteY2" fmla="*/ 0 h 6858001"/>
                <a:gd name="connsiteX3" fmla="*/ 4367464 w 4367464"/>
                <a:gd name="connsiteY3" fmla="*/ 1 h 6858001"/>
                <a:gd name="connsiteX4" fmla="*/ 4367464 w 4367464"/>
                <a:gd name="connsiteY4" fmla="*/ 6858001 h 6858001"/>
                <a:gd name="connsiteX5" fmla="*/ 0 w 4367464"/>
                <a:gd name="connsiteY5" fmla="*/ 6858001 h 6858001"/>
                <a:gd name="connsiteX0" fmla="*/ 0 w 4367464"/>
                <a:gd name="connsiteY0" fmla="*/ 6858000 h 6858000"/>
                <a:gd name="connsiteX1" fmla="*/ 1746987 w 4367464"/>
                <a:gd name="connsiteY1" fmla="*/ 13732 h 6858000"/>
                <a:gd name="connsiteX2" fmla="*/ 4367464 w 4367464"/>
                <a:gd name="connsiteY2" fmla="*/ 0 h 6858000"/>
                <a:gd name="connsiteX3" fmla="*/ 4367464 w 4367464"/>
                <a:gd name="connsiteY3" fmla="*/ 6858000 h 6858000"/>
                <a:gd name="connsiteX4" fmla="*/ 0 w 4367464"/>
                <a:gd name="connsiteY4" fmla="*/ 6858000 h 6858000"/>
                <a:gd name="connsiteX0" fmla="*/ 0 w 4367464"/>
                <a:gd name="connsiteY0" fmla="*/ 6858095 h 6858095"/>
                <a:gd name="connsiteX1" fmla="*/ 1746987 w 4367464"/>
                <a:gd name="connsiteY1" fmla="*/ 0 h 6858095"/>
                <a:gd name="connsiteX2" fmla="*/ 4367464 w 4367464"/>
                <a:gd name="connsiteY2" fmla="*/ 95 h 6858095"/>
                <a:gd name="connsiteX3" fmla="*/ 4367464 w 4367464"/>
                <a:gd name="connsiteY3" fmla="*/ 6858095 h 6858095"/>
                <a:gd name="connsiteX4" fmla="*/ 0 w 4367464"/>
                <a:gd name="connsiteY4" fmla="*/ 6858095 h 685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7464" h="6858095">
                  <a:moveTo>
                    <a:pt x="0" y="6858095"/>
                  </a:moveTo>
                  <a:lnTo>
                    <a:pt x="1746987" y="0"/>
                  </a:lnTo>
                  <a:lnTo>
                    <a:pt x="4367464" y="95"/>
                  </a:lnTo>
                  <a:lnTo>
                    <a:pt x="4367464" y="6858095"/>
                  </a:lnTo>
                  <a:lnTo>
                    <a:pt x="0" y="6858095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Parallelogram 8"/>
            <p:cNvSpPr/>
            <p:nvPr userDrawn="1"/>
          </p:nvSpPr>
          <p:spPr>
            <a:xfrm>
              <a:off x="3266305" y="0"/>
              <a:ext cx="3262184" cy="5915025"/>
            </a:xfrm>
            <a:prstGeom prst="parallelogram">
              <a:avLst>
                <a:gd name="adj" fmla="val 68299"/>
              </a:avLst>
            </a:prstGeom>
            <a:solidFill>
              <a:schemeClr val="accent3"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868615" y="3247317"/>
            <a:ext cx="4923692" cy="1446550"/>
          </a:xfrm>
          <a:noFill/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defRPr lang="en-US" sz="4400" dirty="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 smtClean="0"/>
              <a:t>CLICK TO EDIT 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5695121" y="4878967"/>
            <a:ext cx="1554480" cy="0"/>
          </a:xfrm>
          <a:prstGeom prst="line">
            <a:avLst/>
          </a:prstGeom>
          <a:ln w="857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2665" y="6356351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571357" y="635852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725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Lis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5000207" y="-9526"/>
            <a:ext cx="4143793" cy="6667501"/>
            <a:chOff x="5000207" y="-9526"/>
            <a:chExt cx="4143793" cy="6667501"/>
          </a:xfrm>
        </p:grpSpPr>
        <p:sp>
          <p:nvSpPr>
            <p:cNvPr id="15" name="Rectangle 8"/>
            <p:cNvSpPr/>
            <p:nvPr/>
          </p:nvSpPr>
          <p:spPr>
            <a:xfrm>
              <a:off x="5187265" y="-9526"/>
              <a:ext cx="3956735" cy="6667501"/>
            </a:xfrm>
            <a:custGeom>
              <a:avLst/>
              <a:gdLst>
                <a:gd name="connsiteX0" fmla="*/ 0 w 4367464"/>
                <a:gd name="connsiteY0" fmla="*/ 0 h 6858000"/>
                <a:gd name="connsiteX1" fmla="*/ 4367464 w 4367464"/>
                <a:gd name="connsiteY1" fmla="*/ 0 h 6858000"/>
                <a:gd name="connsiteX2" fmla="*/ 4367464 w 4367464"/>
                <a:gd name="connsiteY2" fmla="*/ 6858000 h 6858000"/>
                <a:gd name="connsiteX3" fmla="*/ 0 w 4367464"/>
                <a:gd name="connsiteY3" fmla="*/ 6858000 h 6858000"/>
                <a:gd name="connsiteX4" fmla="*/ 0 w 4367464"/>
                <a:gd name="connsiteY4" fmla="*/ 0 h 6858000"/>
                <a:gd name="connsiteX0" fmla="*/ 0 w 4367464"/>
                <a:gd name="connsiteY0" fmla="*/ 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5" fmla="*/ 0 w 4367464"/>
                <a:gd name="connsiteY5" fmla="*/ 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67812 h 6867812"/>
                <a:gd name="connsiteX1" fmla="*/ 2779295 w 4367464"/>
                <a:gd name="connsiteY1" fmla="*/ 9811 h 6867812"/>
                <a:gd name="connsiteX2" fmla="*/ 2874513 w 4367464"/>
                <a:gd name="connsiteY2" fmla="*/ 0 h 6867812"/>
                <a:gd name="connsiteX3" fmla="*/ 4367464 w 4367464"/>
                <a:gd name="connsiteY3" fmla="*/ 9812 h 6867812"/>
                <a:gd name="connsiteX4" fmla="*/ 4367464 w 4367464"/>
                <a:gd name="connsiteY4" fmla="*/ 6867812 h 6867812"/>
                <a:gd name="connsiteX5" fmla="*/ 0 w 4367464"/>
                <a:gd name="connsiteY5" fmla="*/ 6867812 h 6867812"/>
                <a:gd name="connsiteX0" fmla="*/ 0 w 4367464"/>
                <a:gd name="connsiteY0" fmla="*/ 6867812 h 6867812"/>
                <a:gd name="connsiteX1" fmla="*/ 2874513 w 4367464"/>
                <a:gd name="connsiteY1" fmla="*/ 0 h 6867812"/>
                <a:gd name="connsiteX2" fmla="*/ 4367464 w 4367464"/>
                <a:gd name="connsiteY2" fmla="*/ 9812 h 6867812"/>
                <a:gd name="connsiteX3" fmla="*/ 4367464 w 4367464"/>
                <a:gd name="connsiteY3" fmla="*/ 6867812 h 6867812"/>
                <a:gd name="connsiteX4" fmla="*/ 0 w 4367464"/>
                <a:gd name="connsiteY4" fmla="*/ 6867812 h 686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7464" h="6867812">
                  <a:moveTo>
                    <a:pt x="0" y="6867812"/>
                  </a:moveTo>
                  <a:lnTo>
                    <a:pt x="2874513" y="0"/>
                  </a:lnTo>
                  <a:lnTo>
                    <a:pt x="4367464" y="9812"/>
                  </a:lnTo>
                  <a:lnTo>
                    <a:pt x="4367464" y="6867812"/>
                  </a:lnTo>
                  <a:lnTo>
                    <a:pt x="0" y="6867812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Parallelogram 15"/>
            <p:cNvSpPr/>
            <p:nvPr/>
          </p:nvSpPr>
          <p:spPr>
            <a:xfrm>
              <a:off x="5475316" y="-5542"/>
              <a:ext cx="3056660" cy="5915025"/>
            </a:xfrm>
            <a:prstGeom prst="parallelogram">
              <a:avLst>
                <a:gd name="adj" fmla="val 75485"/>
              </a:avLst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Parallelogram 16"/>
            <p:cNvSpPr/>
            <p:nvPr/>
          </p:nvSpPr>
          <p:spPr>
            <a:xfrm>
              <a:off x="6142092" y="942975"/>
              <a:ext cx="2685629" cy="5715000"/>
            </a:xfrm>
            <a:prstGeom prst="parallelogram">
              <a:avLst>
                <a:gd name="adj" fmla="val 82980"/>
              </a:avLst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Parallelogram 17"/>
            <p:cNvSpPr/>
            <p:nvPr/>
          </p:nvSpPr>
          <p:spPr>
            <a:xfrm>
              <a:off x="5000207" y="1"/>
              <a:ext cx="2347695" cy="4819650"/>
            </a:xfrm>
            <a:prstGeom prst="parallelogram">
              <a:avLst>
                <a:gd name="adj" fmla="val 79689"/>
              </a:avLst>
            </a:prstGeom>
            <a:solidFill>
              <a:srgbClr val="FF000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0449" y="1490248"/>
            <a:ext cx="3563587" cy="494469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0449" y="2262334"/>
            <a:ext cx="3563587" cy="520725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00449" y="3034420"/>
            <a:ext cx="3563587" cy="513962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334769" y="1490248"/>
            <a:ext cx="618939" cy="521433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331114" y="2265946"/>
            <a:ext cx="618939" cy="517113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339450" y="3034420"/>
            <a:ext cx="618939" cy="546984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00449" y="3795898"/>
            <a:ext cx="3563587" cy="550827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600449" y="4567984"/>
            <a:ext cx="3563587" cy="550119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CLICK TO EDIT TEXT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995225" y="1237957"/>
            <a:ext cx="0" cy="395232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 userDrawn="1"/>
        </p:nvGrpSpPr>
        <p:grpSpPr>
          <a:xfrm>
            <a:off x="628650" y="2011681"/>
            <a:ext cx="4490213" cy="2341102"/>
            <a:chOff x="628650" y="2011681"/>
            <a:chExt cx="4595199" cy="2341102"/>
          </a:xfrm>
        </p:grpSpPr>
        <p:cxnSp>
          <p:nvCxnSpPr>
            <p:cNvPr id="12" name="Straight Connector 11"/>
            <p:cNvCxnSpPr/>
            <p:nvPr userDrawn="1"/>
          </p:nvCxnSpPr>
          <p:spPr>
            <a:xfrm>
              <a:off x="628650" y="2011681"/>
              <a:ext cx="455861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628650" y="2783060"/>
              <a:ext cx="455861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665234" y="3581404"/>
              <a:ext cx="455861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665234" y="4352783"/>
              <a:ext cx="455861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330625" y="3792438"/>
            <a:ext cx="618939" cy="554287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327426" y="4571120"/>
            <a:ext cx="618939" cy="580006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282665" y="6356351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33" name="Slide Number Placeholder 5"/>
          <p:cNvSpPr txBox="1">
            <a:spLocks/>
          </p:cNvSpPr>
          <p:nvPr userDrawn="1"/>
        </p:nvSpPr>
        <p:spPr>
          <a:xfrm>
            <a:off x="8571357" y="635852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72378" y="379194"/>
            <a:ext cx="7694393" cy="756459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545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Lis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5000207" y="-9526"/>
            <a:ext cx="4143793" cy="6667501"/>
            <a:chOff x="5000207" y="-9526"/>
            <a:chExt cx="4143793" cy="6667501"/>
          </a:xfrm>
        </p:grpSpPr>
        <p:sp>
          <p:nvSpPr>
            <p:cNvPr id="15" name="Rectangle 8"/>
            <p:cNvSpPr/>
            <p:nvPr/>
          </p:nvSpPr>
          <p:spPr>
            <a:xfrm>
              <a:off x="5187265" y="-9526"/>
              <a:ext cx="3956735" cy="6667501"/>
            </a:xfrm>
            <a:custGeom>
              <a:avLst/>
              <a:gdLst>
                <a:gd name="connsiteX0" fmla="*/ 0 w 4367464"/>
                <a:gd name="connsiteY0" fmla="*/ 0 h 6858000"/>
                <a:gd name="connsiteX1" fmla="*/ 4367464 w 4367464"/>
                <a:gd name="connsiteY1" fmla="*/ 0 h 6858000"/>
                <a:gd name="connsiteX2" fmla="*/ 4367464 w 4367464"/>
                <a:gd name="connsiteY2" fmla="*/ 6858000 h 6858000"/>
                <a:gd name="connsiteX3" fmla="*/ 0 w 4367464"/>
                <a:gd name="connsiteY3" fmla="*/ 6858000 h 6858000"/>
                <a:gd name="connsiteX4" fmla="*/ 0 w 4367464"/>
                <a:gd name="connsiteY4" fmla="*/ 0 h 6858000"/>
                <a:gd name="connsiteX0" fmla="*/ 0 w 4367464"/>
                <a:gd name="connsiteY0" fmla="*/ 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5" fmla="*/ 0 w 4367464"/>
                <a:gd name="connsiteY5" fmla="*/ 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67812 h 6867812"/>
                <a:gd name="connsiteX1" fmla="*/ 2779295 w 4367464"/>
                <a:gd name="connsiteY1" fmla="*/ 9811 h 6867812"/>
                <a:gd name="connsiteX2" fmla="*/ 2874513 w 4367464"/>
                <a:gd name="connsiteY2" fmla="*/ 0 h 6867812"/>
                <a:gd name="connsiteX3" fmla="*/ 4367464 w 4367464"/>
                <a:gd name="connsiteY3" fmla="*/ 9812 h 6867812"/>
                <a:gd name="connsiteX4" fmla="*/ 4367464 w 4367464"/>
                <a:gd name="connsiteY4" fmla="*/ 6867812 h 6867812"/>
                <a:gd name="connsiteX5" fmla="*/ 0 w 4367464"/>
                <a:gd name="connsiteY5" fmla="*/ 6867812 h 6867812"/>
                <a:gd name="connsiteX0" fmla="*/ 0 w 4367464"/>
                <a:gd name="connsiteY0" fmla="*/ 6867812 h 6867812"/>
                <a:gd name="connsiteX1" fmla="*/ 2874513 w 4367464"/>
                <a:gd name="connsiteY1" fmla="*/ 0 h 6867812"/>
                <a:gd name="connsiteX2" fmla="*/ 4367464 w 4367464"/>
                <a:gd name="connsiteY2" fmla="*/ 9812 h 6867812"/>
                <a:gd name="connsiteX3" fmla="*/ 4367464 w 4367464"/>
                <a:gd name="connsiteY3" fmla="*/ 6867812 h 6867812"/>
                <a:gd name="connsiteX4" fmla="*/ 0 w 4367464"/>
                <a:gd name="connsiteY4" fmla="*/ 6867812 h 686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7464" h="6867812">
                  <a:moveTo>
                    <a:pt x="0" y="6867812"/>
                  </a:moveTo>
                  <a:lnTo>
                    <a:pt x="2874513" y="0"/>
                  </a:lnTo>
                  <a:lnTo>
                    <a:pt x="4367464" y="9812"/>
                  </a:lnTo>
                  <a:lnTo>
                    <a:pt x="4367464" y="6867812"/>
                  </a:lnTo>
                  <a:lnTo>
                    <a:pt x="0" y="6867812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Parallelogram 15"/>
            <p:cNvSpPr/>
            <p:nvPr/>
          </p:nvSpPr>
          <p:spPr>
            <a:xfrm>
              <a:off x="5475316" y="-5542"/>
              <a:ext cx="3056660" cy="5915025"/>
            </a:xfrm>
            <a:prstGeom prst="parallelogram">
              <a:avLst>
                <a:gd name="adj" fmla="val 75485"/>
              </a:avLst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Parallelogram 16"/>
            <p:cNvSpPr/>
            <p:nvPr/>
          </p:nvSpPr>
          <p:spPr>
            <a:xfrm>
              <a:off x="6142092" y="942975"/>
              <a:ext cx="2685629" cy="5715000"/>
            </a:xfrm>
            <a:prstGeom prst="parallelogram">
              <a:avLst>
                <a:gd name="adj" fmla="val 82980"/>
              </a:avLst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Parallelogram 17"/>
            <p:cNvSpPr/>
            <p:nvPr/>
          </p:nvSpPr>
          <p:spPr>
            <a:xfrm>
              <a:off x="5000207" y="1"/>
              <a:ext cx="2347695" cy="4819650"/>
            </a:xfrm>
            <a:prstGeom prst="parallelogram">
              <a:avLst>
                <a:gd name="adj" fmla="val 79689"/>
              </a:avLst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962524" y="1808296"/>
            <a:ext cx="3563587" cy="494469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962524" y="3057462"/>
            <a:ext cx="3563587" cy="520725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962524" y="4286748"/>
            <a:ext cx="3563587" cy="513962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1962524" y="5571834"/>
            <a:ext cx="3563587" cy="550119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b="0" dirty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 smtClean="0"/>
              <a:t>Click To Edit Text</a:t>
            </a:r>
            <a:endParaRPr lang="en-US" dirty="0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2000250" y="2357859"/>
            <a:ext cx="2790825" cy="2491885"/>
            <a:chOff x="628650" y="2783060"/>
            <a:chExt cx="4595199" cy="1339913"/>
          </a:xfrm>
        </p:grpSpPr>
        <p:cxnSp>
          <p:nvCxnSpPr>
            <p:cNvPr id="28" name="Straight Connector 27"/>
            <p:cNvCxnSpPr/>
            <p:nvPr userDrawn="1"/>
          </p:nvCxnSpPr>
          <p:spPr>
            <a:xfrm>
              <a:off x="628650" y="2783060"/>
              <a:ext cx="4558615" cy="0"/>
            </a:xfrm>
            <a:prstGeom prst="line">
              <a:avLst/>
            </a:prstGeom>
            <a:ln w="19050">
              <a:solidFill>
                <a:srgbClr val="DCDC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665234" y="3458487"/>
              <a:ext cx="4558615" cy="0"/>
            </a:xfrm>
            <a:prstGeom prst="line">
              <a:avLst/>
            </a:prstGeom>
            <a:ln w="19050">
              <a:solidFill>
                <a:srgbClr val="DCDC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665234" y="4122973"/>
              <a:ext cx="4558615" cy="0"/>
            </a:xfrm>
            <a:prstGeom prst="line">
              <a:avLst/>
            </a:prstGeom>
            <a:ln w="19050">
              <a:solidFill>
                <a:srgbClr val="DCDC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0" t="18390" r="26272" b="28272"/>
          <a:stretch/>
        </p:blipFill>
        <p:spPr>
          <a:xfrm>
            <a:off x="911866" y="4089336"/>
            <a:ext cx="823214" cy="853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72378" y="404594"/>
            <a:ext cx="7694393" cy="756459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2665" y="6356351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34" name="Slide Number Placeholder 5"/>
          <p:cNvSpPr txBox="1">
            <a:spLocks/>
          </p:cNvSpPr>
          <p:nvPr userDrawn="1"/>
        </p:nvSpPr>
        <p:spPr>
          <a:xfrm>
            <a:off x="8571357" y="635852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0" t="18390" r="26272" b="28272"/>
          <a:stretch/>
        </p:blipFill>
        <p:spPr>
          <a:xfrm>
            <a:off x="902902" y="2861169"/>
            <a:ext cx="823214" cy="8533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0" t="18390" r="26272" b="28272"/>
          <a:stretch/>
        </p:blipFill>
        <p:spPr>
          <a:xfrm>
            <a:off x="911867" y="1659897"/>
            <a:ext cx="823214" cy="8533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0" t="18390" r="26272" b="28272"/>
          <a:stretch/>
        </p:blipFill>
        <p:spPr>
          <a:xfrm>
            <a:off x="920831" y="5398183"/>
            <a:ext cx="823214" cy="85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5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Overview 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3" y="407331"/>
            <a:ext cx="803419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69961" y="1104962"/>
            <a:ext cx="0" cy="45720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761529" y="1018732"/>
            <a:ext cx="7820935" cy="69167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48985" y="1823780"/>
            <a:ext cx="3741070" cy="314506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043" y="6391076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573242" y="638167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625034" y="1738605"/>
            <a:ext cx="3924300" cy="390212"/>
          </a:xfrm>
        </p:spPr>
        <p:txBody>
          <a:bodyPr vert="horz" lIns="91440" tIns="45720" rIns="91440" bIns="0" rtlCol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lang="en-US" sz="1600" b="0" kern="1200" dirty="0">
                <a:solidFill>
                  <a:schemeClr val="accent3"/>
                </a:solidFill>
                <a:latin typeface="Sanchez Regular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None/>
            </a:pPr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627132" y="2120929"/>
            <a:ext cx="3935454" cy="107609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 smtClean="0"/>
            </a:lvl1pPr>
            <a:lvl2pPr marL="6858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/>
            </a:lvl2pPr>
          </a:lstStyle>
          <a:p>
            <a:pPr marL="171450" lvl="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  <a:p>
            <a:pPr marL="171450" lvl="1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Second level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4625034" y="3305866"/>
            <a:ext cx="3924300" cy="390212"/>
          </a:xfrm>
        </p:spPr>
        <p:txBody>
          <a:bodyPr vert="horz" lIns="91440" tIns="45720" rIns="91440" bIns="0" rtlCol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lang="en-US" sz="1600" b="0" kern="1200" dirty="0">
                <a:solidFill>
                  <a:schemeClr val="accent3"/>
                </a:solidFill>
                <a:latin typeface="Sanchez Regular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None/>
            </a:pPr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4627132" y="3688190"/>
            <a:ext cx="3935454" cy="227290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 smtClean="0"/>
            </a:lvl1pPr>
            <a:lvl2pPr marL="6858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 smtClean="0"/>
            </a:lvl2pPr>
          </a:lstStyle>
          <a:p>
            <a:pPr marL="171450" lvl="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  <a:p>
            <a:pPr marL="171450" lvl="1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94002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Overview tw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3" y="407331"/>
            <a:ext cx="803419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69961" y="1104962"/>
            <a:ext cx="0" cy="45720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761529" y="1018732"/>
            <a:ext cx="7820935" cy="69167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48985" y="1823780"/>
            <a:ext cx="3741070" cy="314506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043" y="6391076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573242" y="638167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625034" y="1738605"/>
            <a:ext cx="3924300" cy="390212"/>
          </a:xfrm>
        </p:spPr>
        <p:txBody>
          <a:bodyPr vert="horz" lIns="91440" tIns="45720" rIns="91440" bIns="0" rtlCol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lang="en-US" sz="1600" b="0" kern="1200" dirty="0">
                <a:solidFill>
                  <a:schemeClr val="accent3"/>
                </a:solidFill>
                <a:latin typeface="Sanchez Regular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None/>
            </a:pPr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627132" y="2120928"/>
            <a:ext cx="3935454" cy="3840161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3"/>
              </a:buClr>
              <a:buFont typeface="Wingdings 3" panose="05040102010807070707" pitchFamily="18" charset="2"/>
              <a:buChar char=""/>
              <a:defRPr lang="en-US" sz="1200" kern="1200" dirty="0" smtClean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3"/>
              </a:buClr>
              <a:buFont typeface="Wingdings 3" panose="05040102010807070707" pitchFamily="18" charset="2"/>
              <a:buChar char=""/>
              <a:defRPr lang="en-US" sz="1200" kern="1200" dirty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marL="171450" lvl="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  <a:p>
            <a:pPr marL="171450" lvl="1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084280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5FE6-C7FE-41CD-941B-7ED5AF89B61F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D24B-AF61-45A2-8E6D-40D72C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70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sub heading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3" y="407331"/>
            <a:ext cx="801895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761529" y="1075004"/>
            <a:ext cx="7791627" cy="391526"/>
          </a:xfrm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669961" y="1104961"/>
            <a:ext cx="0" cy="27432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48274" y="1499157"/>
            <a:ext cx="7990816" cy="122460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/>
            </a:lvl1pPr>
          </a:lstStyle>
          <a:p>
            <a:pPr marL="171450" lvl="0" indent="-171450">
              <a:lnSpc>
                <a:spcPct val="130000"/>
              </a:lnSpc>
              <a:buClr>
                <a:srgbClr val="009AD0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28649" y="2860283"/>
            <a:ext cx="7896371" cy="33059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043" y="6391076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573242" y="638167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66206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-- no sub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658164" y="1168765"/>
            <a:ext cx="3924300" cy="589370"/>
          </a:xfrm>
        </p:spPr>
        <p:txBody>
          <a:bodyPr vert="horz" lIns="91440" tIns="45720" rIns="91440" bIns="0" rtlCol="0">
            <a:normAutofit/>
          </a:bodyPr>
          <a:lstStyle>
            <a:lvl1pPr marL="0" indent="0">
              <a:lnSpc>
                <a:spcPct val="110000"/>
              </a:lnSpc>
              <a:buFontTx/>
              <a:buNone/>
              <a:defRPr lang="en-US" sz="1600" b="0" kern="1200" dirty="0">
                <a:solidFill>
                  <a:schemeClr val="accent3"/>
                </a:solidFill>
                <a:latin typeface="Sanchez Regular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647010" y="1856155"/>
            <a:ext cx="3935454" cy="4199298"/>
          </a:xfrm>
        </p:spPr>
        <p:txBody>
          <a:bodyPr>
            <a:normAutofit/>
          </a:bodyPr>
          <a:lstStyle>
            <a:lvl1pPr marL="171450" indent="-17145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sz="1200" kern="1200" dirty="0" smtClean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3" y="407331"/>
            <a:ext cx="803419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48985" y="1204809"/>
            <a:ext cx="3741070" cy="314506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043" y="6391076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573242" y="638167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6102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3" y="407331"/>
            <a:ext cx="803419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8273" y="2402843"/>
            <a:ext cx="8034191" cy="1631075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FontTx/>
              <a:buNone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Click to edit text styles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69961" y="1104961"/>
            <a:ext cx="0" cy="73152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761529" y="1018732"/>
            <a:ext cx="7820935" cy="886268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48273" y="2035038"/>
            <a:ext cx="8034191" cy="3790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accent3"/>
                </a:solidFill>
                <a:latin typeface="Sanchez Regular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CLICK TO EDIT SUB HEADING</a:t>
            </a:r>
            <a:endParaRPr lang="en-US" dirty="0"/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548273" y="4067786"/>
            <a:ext cx="3728891" cy="1866155"/>
          </a:xfrm>
        </p:spPr>
        <p:txBody>
          <a:bodyPr>
            <a:normAutofit/>
          </a:bodyPr>
          <a:lstStyle>
            <a:lvl1pPr marL="171450" indent="-17145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sz="1200" kern="1200" dirty="0" smtClean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20" hasCustomPrompt="1"/>
          </p:nvPr>
        </p:nvSpPr>
        <p:spPr>
          <a:xfrm>
            <a:off x="4476130" y="4067786"/>
            <a:ext cx="3728891" cy="1866155"/>
          </a:xfrm>
        </p:spPr>
        <p:txBody>
          <a:bodyPr>
            <a:normAutofit/>
          </a:bodyPr>
          <a:lstStyle>
            <a:lvl1pPr marL="171450" indent="-17145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sz="1200" kern="1200" dirty="0" smtClean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043" y="6391076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573242" y="638167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191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3" y="407331"/>
            <a:ext cx="803419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761529" y="1018732"/>
            <a:ext cx="7820935" cy="886268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548273" y="2725283"/>
            <a:ext cx="3927858" cy="3188036"/>
          </a:xfrm>
        </p:spPr>
        <p:txBody>
          <a:bodyPr>
            <a:normAutofit/>
          </a:bodyPr>
          <a:lstStyle>
            <a:lvl1pPr marL="171450" indent="-17145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sz="1200" kern="1200" dirty="0" smtClean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5" hasCustomPrompt="1"/>
          </p:nvPr>
        </p:nvSpPr>
        <p:spPr>
          <a:xfrm>
            <a:off x="4658164" y="2725283"/>
            <a:ext cx="3927858" cy="3188036"/>
          </a:xfrm>
        </p:spPr>
        <p:txBody>
          <a:bodyPr>
            <a:normAutofit/>
          </a:bodyPr>
          <a:lstStyle>
            <a:lvl1pPr marL="171450" indent="-17145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sz="1200" kern="1200" dirty="0" smtClean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48273" y="2027501"/>
            <a:ext cx="3927858" cy="610205"/>
          </a:xfrm>
        </p:spPr>
        <p:txBody>
          <a:bodyPr vert="horz" lIns="91440" tIns="45720" rIns="91440" bIns="0" rtlCol="0">
            <a:normAutofit/>
          </a:bodyPr>
          <a:lstStyle>
            <a:lvl1pPr marL="0" indent="0">
              <a:lnSpc>
                <a:spcPct val="110000"/>
              </a:lnSpc>
              <a:buFontTx/>
              <a:buNone/>
              <a:defRPr lang="en-US" sz="1600" b="0" kern="1200" dirty="0">
                <a:solidFill>
                  <a:schemeClr val="accent3"/>
                </a:solidFill>
                <a:latin typeface="Sanchez Regular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4658164" y="2028157"/>
            <a:ext cx="3927858" cy="610205"/>
          </a:xfrm>
        </p:spPr>
        <p:txBody>
          <a:bodyPr vert="horz" lIns="91440" tIns="45720" rIns="91440" bIns="0" rtlCol="0">
            <a:normAutofit/>
          </a:bodyPr>
          <a:lstStyle>
            <a:lvl1pPr marL="0" indent="0">
              <a:lnSpc>
                <a:spcPct val="110000"/>
              </a:lnSpc>
              <a:buFontTx/>
              <a:buNone/>
              <a:defRPr lang="en-US" sz="1600" b="0" kern="1200" dirty="0">
                <a:solidFill>
                  <a:schemeClr val="accent3"/>
                </a:solidFill>
                <a:latin typeface="Sanchez Regular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669961" y="1104961"/>
            <a:ext cx="0" cy="73152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043" y="6391076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573242" y="638167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154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556246" y="3105876"/>
            <a:ext cx="2226680" cy="293810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 smtClean="0"/>
            </a:lvl1pPr>
            <a:lvl2pPr marL="6858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 smtClean="0"/>
            </a:lvl2pPr>
          </a:lstStyle>
          <a:p>
            <a:pPr marL="171450" lvl="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  <a:p>
            <a:pPr marL="171450" lvl="1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Second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5" y="407331"/>
            <a:ext cx="803419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27885" y="1274797"/>
            <a:ext cx="2036547" cy="17120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27"/>
          </p:nvPr>
        </p:nvSpPr>
        <p:spPr>
          <a:xfrm>
            <a:off x="3416002" y="3091631"/>
            <a:ext cx="2229809" cy="293810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 smtClean="0"/>
            </a:lvl1pPr>
            <a:lvl2pPr marL="6858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 smtClean="0"/>
            </a:lvl2pPr>
          </a:lstStyle>
          <a:p>
            <a:pPr marL="171450" lvl="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  <a:p>
            <a:pPr marL="171450" lvl="1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Second level</a:t>
            </a:r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3510194" y="1270077"/>
            <a:ext cx="2036547" cy="17120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29"/>
          </p:nvPr>
        </p:nvSpPr>
        <p:spPr>
          <a:xfrm>
            <a:off x="6323123" y="3091631"/>
            <a:ext cx="2229809" cy="293810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 smtClean="0"/>
            </a:lvl1pPr>
            <a:lvl2pPr marL="6858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 smtClean="0"/>
            </a:lvl2pPr>
          </a:lstStyle>
          <a:p>
            <a:pPr marL="171450" lvl="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  <a:p>
            <a:pPr marL="171450" lvl="1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Second level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6397785" y="1276854"/>
            <a:ext cx="2036547" cy="17120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089013" y="2011681"/>
            <a:ext cx="0" cy="306675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5972242" y="2011681"/>
            <a:ext cx="0" cy="306675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043" y="6391076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573242" y="638167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338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548273" y="1802296"/>
            <a:ext cx="3841165" cy="4094163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3" y="407331"/>
            <a:ext cx="803419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413" y="1828616"/>
            <a:ext cx="3949304" cy="3977241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3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dirty="0"/>
            </a:lvl1pPr>
          </a:lstStyle>
          <a:p>
            <a:pPr marL="171450" lvl="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69961" y="1104962"/>
            <a:ext cx="0" cy="45720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761529" y="1018732"/>
            <a:ext cx="7820935" cy="69167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2665" y="6356351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8571357" y="635852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642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Smart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rtArt Placeholder 5"/>
          <p:cNvSpPr>
            <a:spLocks noGrp="1"/>
          </p:cNvSpPr>
          <p:nvPr>
            <p:ph type="dgm" sz="quarter" idx="16"/>
          </p:nvPr>
        </p:nvSpPr>
        <p:spPr>
          <a:xfrm>
            <a:off x="609600" y="1801813"/>
            <a:ext cx="3631096" cy="40941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SmartArt graphic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3" y="407331"/>
            <a:ext cx="803419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413" y="1828616"/>
            <a:ext cx="3949304" cy="3977241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40000"/>
              </a:lnSpc>
              <a:buClr>
                <a:schemeClr val="accent3"/>
              </a:buClr>
              <a:buFont typeface="Wingdings 3" panose="05040102010807070707" pitchFamily="18" charset="2"/>
              <a:buChar char=""/>
              <a:defRPr lang="en-US" sz="1200" kern="1200" dirty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71450" lvl="0" indent="-17145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69961" y="1104962"/>
            <a:ext cx="0" cy="45720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761529" y="1018732"/>
            <a:ext cx="7820935" cy="69167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043" y="6391076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573242" y="638167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4416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 and testimonial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4"/>
          <p:cNvSpPr>
            <a:spLocks noGrp="1"/>
          </p:cNvSpPr>
          <p:nvPr>
            <p:ph type="body" sz="quarter" idx="38"/>
          </p:nvPr>
        </p:nvSpPr>
        <p:spPr>
          <a:xfrm>
            <a:off x="535251" y="5295835"/>
            <a:ext cx="2588225" cy="515937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None/>
              <a:defRPr lang="en-US" sz="1100" b="0" i="1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lnSpc>
                <a:spcPct val="100000"/>
              </a:lnSpc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542217" y="3018419"/>
            <a:ext cx="2588225" cy="515937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100" b="0" i="1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75" y="407331"/>
            <a:ext cx="8034191" cy="69719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246950" y="1423300"/>
            <a:ext cx="0" cy="429768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3509728" y="1665374"/>
            <a:ext cx="1515965" cy="145045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5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5257985" y="1653799"/>
            <a:ext cx="1515965" cy="145045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5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7006242" y="1665374"/>
            <a:ext cx="1515965" cy="145045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5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3509728" y="3949985"/>
            <a:ext cx="1515965" cy="145045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5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33"/>
          </p:nvPr>
        </p:nvSpPr>
        <p:spPr>
          <a:xfrm>
            <a:off x="5257985" y="3938410"/>
            <a:ext cx="1515965" cy="145045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5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34"/>
          </p:nvPr>
        </p:nvSpPr>
        <p:spPr>
          <a:xfrm>
            <a:off x="7006242" y="3949985"/>
            <a:ext cx="1515965" cy="145045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5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732535" y="1457001"/>
            <a:ext cx="2390834" cy="154739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None/>
              <a:defRPr lang="en-US" sz="1200" kern="1200" baseline="0" dirty="0" smtClean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  <a:defRPr sz="9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  <a:defRPr sz="9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  <a:defRPr sz="9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  <a:defRPr sz="9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testimonial text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36" hasCustomPrompt="1"/>
          </p:nvPr>
        </p:nvSpPr>
        <p:spPr>
          <a:xfrm>
            <a:off x="736535" y="3712242"/>
            <a:ext cx="2393442" cy="154739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None/>
              <a:defRPr lang="en-US" sz="1200" kern="1200" baseline="0" dirty="0" smtClean="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  <a:defRPr sz="9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  <a:defRPr sz="9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  <a:defRPr sz="9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  <a:defRPr sz="9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testimonial text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56514" y="1481478"/>
            <a:ext cx="0" cy="146304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663240" y="3767480"/>
            <a:ext cx="0" cy="146304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Date Placeholder 3"/>
          <p:cNvSpPr>
            <a:spLocks noGrp="1"/>
          </p:cNvSpPr>
          <p:nvPr>
            <p:ph type="dt" sz="half" idx="10"/>
          </p:nvPr>
        </p:nvSpPr>
        <p:spPr>
          <a:xfrm>
            <a:off x="4824682" y="6379501"/>
            <a:ext cx="834446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7AD1A3FE-D631-44FA-AF75-7177797F47BC}" type="datetime1">
              <a:rPr lang="en-US"/>
              <a:pPr/>
              <a:t>9/28/2015</a:t>
            </a:fld>
            <a:endParaRPr dirty="0"/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043" y="6391076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34" name="Slide Number Placeholder 5"/>
          <p:cNvSpPr txBox="1">
            <a:spLocks/>
          </p:cNvSpPr>
          <p:nvPr userDrawn="1"/>
        </p:nvSpPr>
        <p:spPr>
          <a:xfrm>
            <a:off x="573242" y="638167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7252" y="6379501"/>
            <a:ext cx="3868967" cy="365125"/>
          </a:xfrm>
        </p:spPr>
        <p:txBody>
          <a:bodyPr lIns="0" rIns="0"/>
          <a:lstStyle>
            <a:lvl1pPr algn="l">
              <a:defRPr sz="90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www.yoursite.com | Info@yoursite.com | phone: +11 12 1234567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1149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5000207" y="-9526"/>
            <a:ext cx="4143793" cy="6667501"/>
            <a:chOff x="5000207" y="-9526"/>
            <a:chExt cx="4143793" cy="6667501"/>
          </a:xfrm>
        </p:grpSpPr>
        <p:sp>
          <p:nvSpPr>
            <p:cNvPr id="15" name="Rectangle 8"/>
            <p:cNvSpPr/>
            <p:nvPr/>
          </p:nvSpPr>
          <p:spPr>
            <a:xfrm>
              <a:off x="5187265" y="-9526"/>
              <a:ext cx="3956735" cy="6667501"/>
            </a:xfrm>
            <a:custGeom>
              <a:avLst/>
              <a:gdLst>
                <a:gd name="connsiteX0" fmla="*/ 0 w 4367464"/>
                <a:gd name="connsiteY0" fmla="*/ 0 h 6858000"/>
                <a:gd name="connsiteX1" fmla="*/ 4367464 w 4367464"/>
                <a:gd name="connsiteY1" fmla="*/ 0 h 6858000"/>
                <a:gd name="connsiteX2" fmla="*/ 4367464 w 4367464"/>
                <a:gd name="connsiteY2" fmla="*/ 6858000 h 6858000"/>
                <a:gd name="connsiteX3" fmla="*/ 0 w 4367464"/>
                <a:gd name="connsiteY3" fmla="*/ 6858000 h 6858000"/>
                <a:gd name="connsiteX4" fmla="*/ 0 w 4367464"/>
                <a:gd name="connsiteY4" fmla="*/ 0 h 6858000"/>
                <a:gd name="connsiteX0" fmla="*/ 0 w 4367464"/>
                <a:gd name="connsiteY0" fmla="*/ 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5" fmla="*/ 0 w 4367464"/>
                <a:gd name="connsiteY5" fmla="*/ 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67812 h 6867812"/>
                <a:gd name="connsiteX1" fmla="*/ 2779295 w 4367464"/>
                <a:gd name="connsiteY1" fmla="*/ 9811 h 6867812"/>
                <a:gd name="connsiteX2" fmla="*/ 2874513 w 4367464"/>
                <a:gd name="connsiteY2" fmla="*/ 0 h 6867812"/>
                <a:gd name="connsiteX3" fmla="*/ 4367464 w 4367464"/>
                <a:gd name="connsiteY3" fmla="*/ 9812 h 6867812"/>
                <a:gd name="connsiteX4" fmla="*/ 4367464 w 4367464"/>
                <a:gd name="connsiteY4" fmla="*/ 6867812 h 6867812"/>
                <a:gd name="connsiteX5" fmla="*/ 0 w 4367464"/>
                <a:gd name="connsiteY5" fmla="*/ 6867812 h 6867812"/>
                <a:gd name="connsiteX0" fmla="*/ 0 w 4367464"/>
                <a:gd name="connsiteY0" fmla="*/ 6867812 h 6867812"/>
                <a:gd name="connsiteX1" fmla="*/ 2874513 w 4367464"/>
                <a:gd name="connsiteY1" fmla="*/ 0 h 6867812"/>
                <a:gd name="connsiteX2" fmla="*/ 4367464 w 4367464"/>
                <a:gd name="connsiteY2" fmla="*/ 9812 h 6867812"/>
                <a:gd name="connsiteX3" fmla="*/ 4367464 w 4367464"/>
                <a:gd name="connsiteY3" fmla="*/ 6867812 h 6867812"/>
                <a:gd name="connsiteX4" fmla="*/ 0 w 4367464"/>
                <a:gd name="connsiteY4" fmla="*/ 6867812 h 686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7464" h="6867812">
                  <a:moveTo>
                    <a:pt x="0" y="6867812"/>
                  </a:moveTo>
                  <a:lnTo>
                    <a:pt x="2874513" y="0"/>
                  </a:lnTo>
                  <a:lnTo>
                    <a:pt x="4367464" y="9812"/>
                  </a:lnTo>
                  <a:lnTo>
                    <a:pt x="4367464" y="6867812"/>
                  </a:lnTo>
                  <a:lnTo>
                    <a:pt x="0" y="6867812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Parallelogram 15"/>
            <p:cNvSpPr/>
            <p:nvPr/>
          </p:nvSpPr>
          <p:spPr>
            <a:xfrm>
              <a:off x="5475316" y="-5542"/>
              <a:ext cx="3056660" cy="5915025"/>
            </a:xfrm>
            <a:prstGeom prst="parallelogram">
              <a:avLst>
                <a:gd name="adj" fmla="val 75485"/>
              </a:avLst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Parallelogram 16"/>
            <p:cNvSpPr/>
            <p:nvPr/>
          </p:nvSpPr>
          <p:spPr>
            <a:xfrm>
              <a:off x="6142092" y="942975"/>
              <a:ext cx="2685629" cy="5715000"/>
            </a:xfrm>
            <a:prstGeom prst="parallelogram">
              <a:avLst>
                <a:gd name="adj" fmla="val 82980"/>
              </a:avLst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Parallelogram 17"/>
            <p:cNvSpPr/>
            <p:nvPr/>
          </p:nvSpPr>
          <p:spPr>
            <a:xfrm>
              <a:off x="5000207" y="1"/>
              <a:ext cx="2347695" cy="4819650"/>
            </a:xfrm>
            <a:prstGeom prst="parallelogram">
              <a:avLst>
                <a:gd name="adj" fmla="val 79689"/>
              </a:avLst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792761" y="1970024"/>
            <a:ext cx="4349331" cy="2899255"/>
          </a:xfrm>
        </p:spPr>
        <p:txBody>
          <a:bodyPr>
            <a:spAutoFit/>
          </a:bodyPr>
          <a:lstStyle>
            <a:lvl1pPr>
              <a:lnSpc>
                <a:spcPct val="120000"/>
              </a:lnSpc>
              <a:defRPr sz="3800" baseline="0">
                <a:solidFill>
                  <a:schemeClr val="bg1"/>
                </a:solidFill>
                <a:latin typeface="Sanchez Regular" panose="02000000000000000000" pitchFamily="50" charset="0"/>
              </a:defRPr>
            </a:lvl1pPr>
          </a:lstStyle>
          <a:p>
            <a:r>
              <a:rPr lang="en-US" dirty="0" smtClean="0"/>
              <a:t>CLICK TO EDIT TITLE STYLE</a:t>
            </a:r>
            <a:br>
              <a:rPr lang="en-US" dirty="0" smtClean="0"/>
            </a:br>
            <a:r>
              <a:rPr lang="en-US" dirty="0" smtClean="0"/>
              <a:t>INSERT QUOTE TEXT HERE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t="25261" r="72900" b="55541"/>
          <a:stretch/>
        </p:blipFill>
        <p:spPr>
          <a:xfrm rot="730870">
            <a:off x="1270302" y="1824529"/>
            <a:ext cx="595747" cy="526473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3609338" y="6356351"/>
            <a:ext cx="834446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77BAE1E7-EF01-43B0-88BD-A65657361E60}" type="datetime1">
              <a:rPr lang="en-US"/>
              <a:pPr/>
              <a:t>9/28/2015</a:t>
            </a:fld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2665" y="6356351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6509" y="6356351"/>
            <a:ext cx="3868967" cy="365125"/>
          </a:xfrm>
        </p:spPr>
        <p:txBody>
          <a:bodyPr lIns="0" rIns="0"/>
          <a:lstStyle>
            <a:lvl1pPr algn="r">
              <a:defRPr sz="90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www.yoursite.com | Info@yoursite.com | phone: +11 12 1234567</a:t>
            </a:r>
            <a:endParaRPr lang="en-US" dirty="0"/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8571357" y="635852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Parallelogram 20"/>
          <p:cNvSpPr/>
          <p:nvPr userDrawn="1"/>
        </p:nvSpPr>
        <p:spPr>
          <a:xfrm>
            <a:off x="5152607" y="1"/>
            <a:ext cx="2347695" cy="4819650"/>
          </a:xfrm>
          <a:prstGeom prst="parallelogram">
            <a:avLst>
              <a:gd name="adj" fmla="val 79689"/>
            </a:avLst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181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Design Tw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37811"/>
            <a:ext cx="7540283" cy="548640"/>
          </a:xfrm>
          <a:solidFill>
            <a:schemeClr val="bg1"/>
          </a:solidFill>
        </p:spPr>
        <p:txBody>
          <a:bodyPr vert="horz" lIns="548640" tIns="91440" rIns="91440" bIns="0" rtlCol="0" anchor="ctr" anchorCtr="0">
            <a:spAutoFit/>
          </a:bodyPr>
          <a:lstStyle>
            <a:lvl1pPr>
              <a:buFontTx/>
              <a:buNone/>
              <a:defRPr lang="en-US" sz="320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marL="0" lvl="0"/>
            <a:r>
              <a:rPr lang="en-US" dirty="0" smtClean="0"/>
              <a:t>FIRST LINE OF TEXT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3160298"/>
            <a:ext cx="6831874" cy="548640"/>
          </a:xfrm>
          <a:solidFill>
            <a:schemeClr val="bg1"/>
          </a:solidFill>
        </p:spPr>
        <p:txBody>
          <a:bodyPr vert="horz" wrap="square" lIns="548640" tIns="91440" rIns="91440" bIns="0" rtlCol="0" anchor="ctr" anchorCtr="0">
            <a:spAutoFit/>
          </a:bodyPr>
          <a:lstStyle>
            <a:lvl1pPr marL="0" indent="0">
              <a:buFontTx/>
              <a:buNone/>
              <a:defRPr lang="en-US" sz="3200" baseline="0" dirty="0">
                <a:solidFill>
                  <a:schemeClr val="accent3"/>
                </a:solidFill>
                <a:latin typeface="Sanchez Regular" panose="02000000000000000000" pitchFamily="50" charset="0"/>
                <a:ea typeface="+mj-ea"/>
                <a:cs typeface="+mj-cs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 smtClean="0"/>
              <a:t>SECOND LINE OF TEXT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882785"/>
            <a:ext cx="6115050" cy="548640"/>
          </a:xfrm>
          <a:solidFill>
            <a:schemeClr val="bg1"/>
          </a:solidFill>
        </p:spPr>
        <p:txBody>
          <a:bodyPr vert="horz" wrap="square" lIns="548640" tIns="91440" rIns="91440" bIns="0" rtlCol="0" anchor="ctr" anchorCtr="0">
            <a:spAutoFit/>
          </a:bodyPr>
          <a:lstStyle>
            <a:lvl1pPr marL="0" indent="0">
              <a:buFontTx/>
              <a:buNone/>
              <a:defRPr lang="en-US" sz="3200" baseline="0" dirty="0">
                <a:solidFill>
                  <a:schemeClr val="accent3"/>
                </a:solidFill>
                <a:latin typeface="Sanchez Regular" panose="02000000000000000000" pitchFamily="50" charset="0"/>
                <a:ea typeface="+mj-ea"/>
                <a:cs typeface="+mj-cs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 smtClean="0"/>
              <a:t>THIRD LINE OF TEXT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609338" y="6356351"/>
            <a:ext cx="834446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1B726EBB-A5C0-4617-BBAD-738D601D390C}" type="datetime1">
              <a:rPr lang="en-US">
                <a:solidFill>
                  <a:prstClr val="white"/>
                </a:solidFill>
              </a:rPr>
              <a:pPr/>
              <a:t>9/28/2015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2665" y="6356351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6509" y="6356351"/>
            <a:ext cx="3868967" cy="365125"/>
          </a:xfrm>
        </p:spPr>
        <p:txBody>
          <a:bodyPr lIns="0" rIns="0"/>
          <a:lstStyle>
            <a:lvl1pPr algn="r">
              <a:defRPr sz="9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www.yoursite.com | Info@yoursite.com | phone: +11 12 1234567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571357" y="635852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94364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5FE6-C7FE-41CD-941B-7ED5AF89B61F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D24B-AF61-45A2-8E6D-40D72C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513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7500"/>
            <a:ext cx="9144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777" y="3670098"/>
            <a:ext cx="7976381" cy="557688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000" baseline="0" dirty="0">
                <a:solidFill>
                  <a:schemeClr val="accent3"/>
                </a:solidFill>
                <a:latin typeface="Sanchez Regular" panose="02000000000000000000" pitchFamily="50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76776" y="4301927"/>
            <a:ext cx="7976382" cy="156218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77889" y="492370"/>
            <a:ext cx="7847131" cy="26300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64672" y="3425951"/>
            <a:ext cx="7845552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609338" y="6356351"/>
            <a:ext cx="834446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C2EBFEDB-33FF-4CF9-A645-41CE53ACE1BB}" type="datetime1">
              <a:rPr lang="en-US"/>
              <a:pPr/>
              <a:t>9/28/2015</a:t>
            </a:fld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2665" y="6356351"/>
            <a:ext cx="406301" cy="365125"/>
          </a:xfr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/>
              <a:pPr/>
              <a:t>‹#›</a:t>
            </a:fld>
            <a:endParaRPr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6509" y="6356351"/>
            <a:ext cx="3868967" cy="365125"/>
          </a:xfrm>
        </p:spPr>
        <p:txBody>
          <a:bodyPr lIns="0" rIns="0"/>
          <a:lstStyle>
            <a:lvl1pPr algn="r">
              <a:defRPr sz="900">
                <a:solidFill>
                  <a:srgbClr val="3B3B3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www.yoursite.com | Info@yoursite.com | phone: +11 12 1234567</a:t>
            </a:r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571357" y="6358521"/>
            <a:ext cx="105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58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endParaRPr lang="en-US" sz="900" dirty="0">
              <a:solidFill>
                <a:srgbClr val="5858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5" t="24797" r="29149" b="33964"/>
          <a:stretch/>
        </p:blipFill>
        <p:spPr>
          <a:xfrm>
            <a:off x="678638" y="5912488"/>
            <a:ext cx="182157" cy="1828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5" t="24563" r="29120" b="34177"/>
          <a:stretch/>
        </p:blipFill>
        <p:spPr>
          <a:xfrm>
            <a:off x="3253974" y="5912488"/>
            <a:ext cx="182157" cy="182880"/>
          </a:xfrm>
          <a:prstGeom prst="rect">
            <a:avLst/>
          </a:prstGeom>
        </p:spPr>
      </p:pic>
      <p:sp>
        <p:nvSpPr>
          <p:cNvPr id="1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60795" y="5855894"/>
            <a:ext cx="2336195" cy="3498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Facebook page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451074" y="5858114"/>
            <a:ext cx="2393179" cy="3498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1200">
                <a:solidFill>
                  <a:srgbClr val="5858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Twitter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97318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5FE6-C7FE-41CD-941B-7ED5AF89B61F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D24B-AF61-45A2-8E6D-40D72C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6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5FE6-C7FE-41CD-941B-7ED5AF89B61F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D24B-AF61-45A2-8E6D-40D72C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92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5FE6-C7FE-41CD-941B-7ED5AF89B61F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D24B-AF61-45A2-8E6D-40D72C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75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5FE6-C7FE-41CD-941B-7ED5AF89B61F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D24B-AF61-45A2-8E6D-40D72C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7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C5FE6-C7FE-41CD-941B-7ED5AF89B61F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ED24B-AF61-45A2-8E6D-40D72C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8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lvl="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  <a:p>
            <a:pPr marL="171450" lvl="1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Second level</a:t>
            </a:r>
          </a:p>
          <a:p>
            <a:pPr marL="171450" lvl="2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Third level</a:t>
            </a:r>
          </a:p>
          <a:p>
            <a:pPr marL="171450" lvl="3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Fourth level</a:t>
            </a:r>
          </a:p>
          <a:p>
            <a:pPr marL="171450" lvl="4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7B421BA-0183-486C-8203-D0094E7DE5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6051" y="6356351"/>
            <a:ext cx="35900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www.yoursite.com | Info@yoursite.com | phone: +11 12 1234567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0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712" r:id="rId2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000" kern="1200" baseline="0" dirty="0">
          <a:solidFill>
            <a:schemeClr val="accent3"/>
          </a:solidFill>
          <a:latin typeface="Sanchez Regular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84D6E"/>
        </a:buClr>
        <a:buFont typeface="Arial" panose="020B0604020202020204" pitchFamily="34" charset="0"/>
        <a:buChar char="•"/>
        <a:defRPr lang="en-US" sz="1200" kern="1200" smtClean="0">
          <a:solidFill>
            <a:srgbClr val="58585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84D6E"/>
        </a:buClr>
        <a:buFont typeface="Arial" panose="020B0604020202020204" pitchFamily="34" charset="0"/>
        <a:buChar char="•"/>
        <a:defRPr lang="en-US" sz="1200" kern="1200" smtClean="0">
          <a:solidFill>
            <a:srgbClr val="58585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84D6E"/>
        </a:buClr>
        <a:buFont typeface="Arial" panose="020B0604020202020204" pitchFamily="34" charset="0"/>
        <a:buChar char="•"/>
        <a:defRPr lang="en-US" sz="1200" kern="1200" smtClean="0">
          <a:solidFill>
            <a:srgbClr val="58585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84D6E"/>
        </a:buClr>
        <a:buFont typeface="Arial" panose="020B0604020202020204" pitchFamily="34" charset="0"/>
        <a:buChar char="•"/>
        <a:defRPr lang="en-US" sz="1200" kern="1200" smtClean="0">
          <a:solidFill>
            <a:srgbClr val="58585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84D6E"/>
        </a:buClr>
        <a:buFont typeface="Arial" panose="020B0604020202020204" pitchFamily="34" charset="0"/>
        <a:buChar char="•"/>
        <a:defRPr lang="en-US" sz="1200" kern="1200" dirty="0">
          <a:solidFill>
            <a:srgbClr val="58585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lvl="0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Click to edit Master text styles</a:t>
            </a:r>
          </a:p>
          <a:p>
            <a:pPr marL="171450" lvl="1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Second level</a:t>
            </a:r>
          </a:p>
          <a:p>
            <a:pPr marL="171450" lvl="2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Third level</a:t>
            </a:r>
          </a:p>
          <a:p>
            <a:pPr marL="171450" lvl="3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Fourth level</a:t>
            </a:r>
          </a:p>
          <a:p>
            <a:pPr marL="171450" lvl="4" indent="-171450">
              <a:lnSpc>
                <a:spcPct val="130000"/>
              </a:lnSpc>
              <a:buClr>
                <a:srgbClr val="D8501F"/>
              </a:buClr>
              <a:buFont typeface="Wingdings 3" panose="05040102010807070707" pitchFamily="18" charset="2"/>
              <a:buChar char=""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7B421BA-0183-486C-8203-D0094E7DE5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6051" y="6356351"/>
            <a:ext cx="35900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www.yoursite.com | Info@yoursite.com | phone: +11 12 1234567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176096D-8E22-43ED-896B-9FB6208582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000" kern="1200" baseline="0" dirty="0">
          <a:solidFill>
            <a:schemeClr val="accent3"/>
          </a:solidFill>
          <a:latin typeface="Sanchez Regular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84D6E"/>
        </a:buClr>
        <a:buFont typeface="Arial" panose="020B0604020202020204" pitchFamily="34" charset="0"/>
        <a:buChar char="•"/>
        <a:defRPr lang="en-US" sz="1200" kern="1200" smtClean="0">
          <a:solidFill>
            <a:srgbClr val="58585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84D6E"/>
        </a:buClr>
        <a:buFont typeface="Arial" panose="020B0604020202020204" pitchFamily="34" charset="0"/>
        <a:buChar char="•"/>
        <a:defRPr lang="en-US" sz="1200" kern="1200" smtClean="0">
          <a:solidFill>
            <a:srgbClr val="58585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84D6E"/>
        </a:buClr>
        <a:buFont typeface="Arial" panose="020B0604020202020204" pitchFamily="34" charset="0"/>
        <a:buChar char="•"/>
        <a:defRPr lang="en-US" sz="1200" kern="1200" smtClean="0">
          <a:solidFill>
            <a:srgbClr val="58585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84D6E"/>
        </a:buClr>
        <a:buFont typeface="Arial" panose="020B0604020202020204" pitchFamily="34" charset="0"/>
        <a:buChar char="•"/>
        <a:defRPr lang="en-US" sz="1200" kern="1200" smtClean="0">
          <a:solidFill>
            <a:srgbClr val="58585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84D6E"/>
        </a:buClr>
        <a:buFont typeface="Arial" panose="020B0604020202020204" pitchFamily="34" charset="0"/>
        <a:buChar char="•"/>
        <a:defRPr lang="en-US" sz="1200" kern="1200" dirty="0">
          <a:solidFill>
            <a:srgbClr val="58585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52612" y="1475715"/>
            <a:ext cx="3841164" cy="383917"/>
          </a:xfrm>
        </p:spPr>
        <p:txBody>
          <a:bodyPr>
            <a:noAutofit/>
          </a:bodyPr>
          <a:lstStyle/>
          <a:p>
            <a:pPr algn="ctr"/>
            <a:r>
              <a:rPr lang="en-US" sz="2400" i="0" dirty="0" smtClean="0">
                <a:solidFill>
                  <a:srgbClr val="C00000"/>
                </a:solidFill>
              </a:rPr>
              <a:t>How Technology Is Impacting Family Travel</a:t>
            </a:r>
          </a:p>
          <a:p>
            <a:pPr algn="ctr"/>
            <a:endParaRPr lang="en-US" sz="1800" i="0" dirty="0">
              <a:solidFill>
                <a:srgbClr val="C00000"/>
              </a:solidFill>
            </a:endParaRPr>
          </a:p>
          <a:p>
            <a:pPr algn="ctr"/>
            <a:endParaRPr lang="en-US" sz="1800" i="0" dirty="0" smtClean="0">
              <a:solidFill>
                <a:srgbClr val="C00000"/>
              </a:solidFill>
            </a:endParaRPr>
          </a:p>
          <a:p>
            <a:pPr algn="ctr"/>
            <a:r>
              <a:rPr lang="en-US" sz="2000" i="0" dirty="0" smtClean="0">
                <a:solidFill>
                  <a:srgbClr val="C00000"/>
                </a:solidFill>
              </a:rPr>
              <a:t>Toby O’Rourke</a:t>
            </a:r>
          </a:p>
          <a:p>
            <a:pPr algn="ctr"/>
            <a:r>
              <a:rPr lang="en-US" sz="2000" i="0" dirty="0" smtClean="0">
                <a:solidFill>
                  <a:srgbClr val="C00000"/>
                </a:solidFill>
              </a:rPr>
              <a:t>Sr. Vice President, </a:t>
            </a:r>
            <a:r>
              <a:rPr lang="en-US" sz="2000" i="0" dirty="0">
                <a:solidFill>
                  <a:srgbClr val="C00000"/>
                </a:solidFill>
              </a:rPr>
              <a:t>Marketing</a:t>
            </a:r>
          </a:p>
          <a:p>
            <a:pPr algn="ctr"/>
            <a:r>
              <a:rPr lang="en-US" sz="1800" i="0" dirty="0" smtClean="0">
                <a:solidFill>
                  <a:srgbClr val="C00000"/>
                </a:solidFill>
              </a:rPr>
              <a:t>Kampgrounds of America, Inc.</a:t>
            </a:r>
          </a:p>
          <a:p>
            <a:pPr algn="ctr"/>
            <a:endParaRPr lang="en-US" sz="1800" i="0" dirty="0">
              <a:solidFill>
                <a:srgbClr val="C00000"/>
              </a:solidFill>
            </a:endParaRPr>
          </a:p>
          <a:p>
            <a:pPr algn="ctr"/>
            <a:r>
              <a:rPr lang="en-US" sz="1800" i="0" dirty="0" smtClean="0">
                <a:solidFill>
                  <a:srgbClr val="C00000"/>
                </a:solidFill>
              </a:rPr>
              <a:t>@</a:t>
            </a:r>
            <a:r>
              <a:rPr lang="en-US" sz="1800" i="0" dirty="0" err="1" smtClean="0">
                <a:solidFill>
                  <a:srgbClr val="C00000"/>
                </a:solidFill>
              </a:rPr>
              <a:t>toby_orourke</a:t>
            </a:r>
            <a:endParaRPr lang="en-US" sz="1800" i="0" dirty="0" smtClean="0">
              <a:solidFill>
                <a:srgbClr val="C00000"/>
              </a:solidFill>
            </a:endParaRPr>
          </a:p>
          <a:p>
            <a:pPr algn="ctr"/>
            <a:r>
              <a:rPr lang="en-US" sz="1800" i="0" dirty="0" smtClean="0">
                <a:solidFill>
                  <a:srgbClr val="C00000"/>
                </a:solidFill>
              </a:rPr>
              <a:t>@</a:t>
            </a:r>
            <a:r>
              <a:rPr lang="en-US" sz="1800" i="0" dirty="0" err="1" smtClean="0">
                <a:solidFill>
                  <a:srgbClr val="C00000"/>
                </a:solidFill>
              </a:rPr>
              <a:t>KOAKampgrounds</a:t>
            </a:r>
            <a:endParaRPr lang="en-US" sz="1800" i="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0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485775"/>
            <a:ext cx="9077325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1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1" y="416859"/>
            <a:ext cx="9092109" cy="603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2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6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9"/>
            <a:ext cx="9144000" cy="6669023"/>
          </a:xfrm>
        </p:spPr>
      </p:pic>
      <p:grpSp>
        <p:nvGrpSpPr>
          <p:cNvPr id="8" name="Group 7"/>
          <p:cNvGrpSpPr/>
          <p:nvPr/>
        </p:nvGrpSpPr>
        <p:grpSpPr>
          <a:xfrm>
            <a:off x="2192606" y="-2599"/>
            <a:ext cx="6951394" cy="6670099"/>
            <a:chOff x="2192606" y="-2599"/>
            <a:chExt cx="6951394" cy="6670099"/>
          </a:xfrm>
        </p:grpSpPr>
        <p:sp>
          <p:nvSpPr>
            <p:cNvPr id="9" name="Parallelogram 8"/>
            <p:cNvSpPr/>
            <p:nvPr userDrawn="1"/>
          </p:nvSpPr>
          <p:spPr>
            <a:xfrm>
              <a:off x="2192606" y="952500"/>
              <a:ext cx="2603800" cy="5715000"/>
            </a:xfrm>
            <a:prstGeom prst="parallelogram">
              <a:avLst>
                <a:gd name="adj" fmla="val 83851"/>
              </a:avLst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8"/>
            <p:cNvSpPr/>
            <p:nvPr userDrawn="1"/>
          </p:nvSpPr>
          <p:spPr>
            <a:xfrm>
              <a:off x="2780269" y="-2599"/>
              <a:ext cx="6363731" cy="6670099"/>
            </a:xfrm>
            <a:custGeom>
              <a:avLst/>
              <a:gdLst>
                <a:gd name="connsiteX0" fmla="*/ 0 w 4367464"/>
                <a:gd name="connsiteY0" fmla="*/ 0 h 6858000"/>
                <a:gd name="connsiteX1" fmla="*/ 4367464 w 4367464"/>
                <a:gd name="connsiteY1" fmla="*/ 0 h 6858000"/>
                <a:gd name="connsiteX2" fmla="*/ 4367464 w 4367464"/>
                <a:gd name="connsiteY2" fmla="*/ 6858000 h 6858000"/>
                <a:gd name="connsiteX3" fmla="*/ 0 w 4367464"/>
                <a:gd name="connsiteY3" fmla="*/ 6858000 h 6858000"/>
                <a:gd name="connsiteX4" fmla="*/ 0 w 4367464"/>
                <a:gd name="connsiteY4" fmla="*/ 0 h 6858000"/>
                <a:gd name="connsiteX0" fmla="*/ 0 w 4367464"/>
                <a:gd name="connsiteY0" fmla="*/ 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5" fmla="*/ 0 w 4367464"/>
                <a:gd name="connsiteY5" fmla="*/ 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58001 h 6858001"/>
                <a:gd name="connsiteX1" fmla="*/ 2247336 w 4367464"/>
                <a:gd name="connsiteY1" fmla="*/ 1299259 h 6858001"/>
                <a:gd name="connsiteX2" fmla="*/ 2779295 w 4367464"/>
                <a:gd name="connsiteY2" fmla="*/ 0 h 6858001"/>
                <a:gd name="connsiteX3" fmla="*/ 4367464 w 4367464"/>
                <a:gd name="connsiteY3" fmla="*/ 1 h 6858001"/>
                <a:gd name="connsiteX4" fmla="*/ 4367464 w 4367464"/>
                <a:gd name="connsiteY4" fmla="*/ 6858001 h 6858001"/>
                <a:gd name="connsiteX5" fmla="*/ 0 w 4367464"/>
                <a:gd name="connsiteY5" fmla="*/ 685800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58001 h 6858001"/>
                <a:gd name="connsiteX1" fmla="*/ 2204934 w 4367464"/>
                <a:gd name="connsiteY1" fmla="*/ 1350171 h 6858001"/>
                <a:gd name="connsiteX2" fmla="*/ 2779295 w 4367464"/>
                <a:gd name="connsiteY2" fmla="*/ 0 h 6858001"/>
                <a:gd name="connsiteX3" fmla="*/ 4367464 w 4367464"/>
                <a:gd name="connsiteY3" fmla="*/ 1 h 6858001"/>
                <a:gd name="connsiteX4" fmla="*/ 4367464 w 4367464"/>
                <a:gd name="connsiteY4" fmla="*/ 6858001 h 6858001"/>
                <a:gd name="connsiteX5" fmla="*/ 0 w 4367464"/>
                <a:gd name="connsiteY5" fmla="*/ 6858001 h 6858001"/>
                <a:gd name="connsiteX0" fmla="*/ 0 w 4367464"/>
                <a:gd name="connsiteY0" fmla="*/ 6858001 h 6858001"/>
                <a:gd name="connsiteX1" fmla="*/ 1746987 w 4367464"/>
                <a:gd name="connsiteY1" fmla="*/ 13733 h 6858001"/>
                <a:gd name="connsiteX2" fmla="*/ 2779295 w 4367464"/>
                <a:gd name="connsiteY2" fmla="*/ 0 h 6858001"/>
                <a:gd name="connsiteX3" fmla="*/ 4367464 w 4367464"/>
                <a:gd name="connsiteY3" fmla="*/ 1 h 6858001"/>
                <a:gd name="connsiteX4" fmla="*/ 4367464 w 4367464"/>
                <a:gd name="connsiteY4" fmla="*/ 6858001 h 6858001"/>
                <a:gd name="connsiteX5" fmla="*/ 0 w 4367464"/>
                <a:gd name="connsiteY5" fmla="*/ 6858001 h 6858001"/>
                <a:gd name="connsiteX0" fmla="*/ 0 w 4367464"/>
                <a:gd name="connsiteY0" fmla="*/ 6858000 h 6858000"/>
                <a:gd name="connsiteX1" fmla="*/ 1746987 w 4367464"/>
                <a:gd name="connsiteY1" fmla="*/ 13732 h 6858000"/>
                <a:gd name="connsiteX2" fmla="*/ 4367464 w 4367464"/>
                <a:gd name="connsiteY2" fmla="*/ 0 h 6858000"/>
                <a:gd name="connsiteX3" fmla="*/ 4367464 w 4367464"/>
                <a:gd name="connsiteY3" fmla="*/ 6858000 h 6858000"/>
                <a:gd name="connsiteX4" fmla="*/ 0 w 4367464"/>
                <a:gd name="connsiteY4" fmla="*/ 6858000 h 6858000"/>
                <a:gd name="connsiteX0" fmla="*/ 0 w 4367464"/>
                <a:gd name="connsiteY0" fmla="*/ 6858095 h 6858095"/>
                <a:gd name="connsiteX1" fmla="*/ 1746987 w 4367464"/>
                <a:gd name="connsiteY1" fmla="*/ 0 h 6858095"/>
                <a:gd name="connsiteX2" fmla="*/ 4367464 w 4367464"/>
                <a:gd name="connsiteY2" fmla="*/ 95 h 6858095"/>
                <a:gd name="connsiteX3" fmla="*/ 4367464 w 4367464"/>
                <a:gd name="connsiteY3" fmla="*/ 6858095 h 6858095"/>
                <a:gd name="connsiteX4" fmla="*/ 0 w 4367464"/>
                <a:gd name="connsiteY4" fmla="*/ 6858095 h 685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7464" h="6858095">
                  <a:moveTo>
                    <a:pt x="0" y="6858095"/>
                  </a:moveTo>
                  <a:lnTo>
                    <a:pt x="1746987" y="0"/>
                  </a:lnTo>
                  <a:lnTo>
                    <a:pt x="4367464" y="95"/>
                  </a:lnTo>
                  <a:lnTo>
                    <a:pt x="4367464" y="6858095"/>
                  </a:lnTo>
                  <a:lnTo>
                    <a:pt x="0" y="6858095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Parallelogram 10"/>
            <p:cNvSpPr/>
            <p:nvPr userDrawn="1"/>
          </p:nvSpPr>
          <p:spPr>
            <a:xfrm>
              <a:off x="3266305" y="0"/>
              <a:ext cx="3262184" cy="5915025"/>
            </a:xfrm>
            <a:prstGeom prst="parallelogram">
              <a:avLst>
                <a:gd name="adj" fmla="val 68299"/>
              </a:avLst>
            </a:prstGeom>
            <a:solidFill>
              <a:schemeClr val="accent3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2679" y="3019323"/>
            <a:ext cx="4923692" cy="1446550"/>
          </a:xfrm>
        </p:spPr>
        <p:txBody>
          <a:bodyPr/>
          <a:lstStyle/>
          <a:p>
            <a:r>
              <a:rPr lang="en-US" dirty="0" smtClean="0"/>
              <a:t>CONSTANT</a:t>
            </a:r>
            <a:br>
              <a:rPr lang="en-US" dirty="0" smtClean="0"/>
            </a:br>
            <a:r>
              <a:rPr lang="en-US" dirty="0" smtClean="0"/>
              <a:t>CONNECTION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096D-8E22-43ED-896B-9FB62085826A}" type="slidenum">
              <a:rPr>
                <a:solidFill>
                  <a:prstClr val="white"/>
                </a:solidFill>
              </a:rPr>
              <a:pPr/>
              <a:t>13</a:t>
            </a:fld>
            <a:endParaRPr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2542" y="1420837"/>
            <a:ext cx="3756073" cy="1378634"/>
            <a:chOff x="112542" y="1420837"/>
            <a:chExt cx="3756073" cy="1378634"/>
          </a:xfrm>
        </p:grpSpPr>
        <p:sp>
          <p:nvSpPr>
            <p:cNvPr id="14" name="Rectangle 13"/>
            <p:cNvSpPr/>
            <p:nvPr/>
          </p:nvSpPr>
          <p:spPr>
            <a:xfrm>
              <a:off x="112542" y="1420837"/>
              <a:ext cx="3756073" cy="57677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2542" y="2085462"/>
              <a:ext cx="3153763" cy="71400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670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fographic: Americans Use Electronic Media 11+ Hours A Day | Statis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365"/>
            <a:ext cx="91440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72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koa.merlinone.net/mx/thumbs2013/tdir0003/ax023_680a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467"/>
            <a:ext cx="9156443" cy="609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94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D24B-AF61-45A2-8E6D-40D72CB409EC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59" y="53976"/>
            <a:ext cx="5715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6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9"/>
            <a:ext cx="9144000" cy="6669023"/>
          </a:xfrm>
        </p:spPr>
      </p:pic>
      <p:grpSp>
        <p:nvGrpSpPr>
          <p:cNvPr id="8" name="Group 7"/>
          <p:cNvGrpSpPr/>
          <p:nvPr/>
        </p:nvGrpSpPr>
        <p:grpSpPr>
          <a:xfrm>
            <a:off x="2192606" y="-2599"/>
            <a:ext cx="6951394" cy="6670099"/>
            <a:chOff x="2192606" y="-2599"/>
            <a:chExt cx="6951394" cy="6670099"/>
          </a:xfrm>
        </p:grpSpPr>
        <p:sp>
          <p:nvSpPr>
            <p:cNvPr id="9" name="Parallelogram 8"/>
            <p:cNvSpPr/>
            <p:nvPr userDrawn="1"/>
          </p:nvSpPr>
          <p:spPr>
            <a:xfrm>
              <a:off x="2192606" y="952500"/>
              <a:ext cx="2603800" cy="5715000"/>
            </a:xfrm>
            <a:prstGeom prst="parallelogram">
              <a:avLst>
                <a:gd name="adj" fmla="val 83851"/>
              </a:avLst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8"/>
            <p:cNvSpPr/>
            <p:nvPr userDrawn="1"/>
          </p:nvSpPr>
          <p:spPr>
            <a:xfrm>
              <a:off x="2780269" y="-2599"/>
              <a:ext cx="6363731" cy="6670099"/>
            </a:xfrm>
            <a:custGeom>
              <a:avLst/>
              <a:gdLst>
                <a:gd name="connsiteX0" fmla="*/ 0 w 4367464"/>
                <a:gd name="connsiteY0" fmla="*/ 0 h 6858000"/>
                <a:gd name="connsiteX1" fmla="*/ 4367464 w 4367464"/>
                <a:gd name="connsiteY1" fmla="*/ 0 h 6858000"/>
                <a:gd name="connsiteX2" fmla="*/ 4367464 w 4367464"/>
                <a:gd name="connsiteY2" fmla="*/ 6858000 h 6858000"/>
                <a:gd name="connsiteX3" fmla="*/ 0 w 4367464"/>
                <a:gd name="connsiteY3" fmla="*/ 6858000 h 6858000"/>
                <a:gd name="connsiteX4" fmla="*/ 0 w 4367464"/>
                <a:gd name="connsiteY4" fmla="*/ 0 h 6858000"/>
                <a:gd name="connsiteX0" fmla="*/ 0 w 4367464"/>
                <a:gd name="connsiteY0" fmla="*/ 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5" fmla="*/ 0 w 4367464"/>
                <a:gd name="connsiteY5" fmla="*/ 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58001 h 6858001"/>
                <a:gd name="connsiteX1" fmla="*/ 2247336 w 4367464"/>
                <a:gd name="connsiteY1" fmla="*/ 1299259 h 6858001"/>
                <a:gd name="connsiteX2" fmla="*/ 2779295 w 4367464"/>
                <a:gd name="connsiteY2" fmla="*/ 0 h 6858001"/>
                <a:gd name="connsiteX3" fmla="*/ 4367464 w 4367464"/>
                <a:gd name="connsiteY3" fmla="*/ 1 h 6858001"/>
                <a:gd name="connsiteX4" fmla="*/ 4367464 w 4367464"/>
                <a:gd name="connsiteY4" fmla="*/ 6858001 h 6858001"/>
                <a:gd name="connsiteX5" fmla="*/ 0 w 4367464"/>
                <a:gd name="connsiteY5" fmla="*/ 685800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58001 h 6858001"/>
                <a:gd name="connsiteX1" fmla="*/ 2204934 w 4367464"/>
                <a:gd name="connsiteY1" fmla="*/ 1350171 h 6858001"/>
                <a:gd name="connsiteX2" fmla="*/ 2779295 w 4367464"/>
                <a:gd name="connsiteY2" fmla="*/ 0 h 6858001"/>
                <a:gd name="connsiteX3" fmla="*/ 4367464 w 4367464"/>
                <a:gd name="connsiteY3" fmla="*/ 1 h 6858001"/>
                <a:gd name="connsiteX4" fmla="*/ 4367464 w 4367464"/>
                <a:gd name="connsiteY4" fmla="*/ 6858001 h 6858001"/>
                <a:gd name="connsiteX5" fmla="*/ 0 w 4367464"/>
                <a:gd name="connsiteY5" fmla="*/ 6858001 h 6858001"/>
                <a:gd name="connsiteX0" fmla="*/ 0 w 4367464"/>
                <a:gd name="connsiteY0" fmla="*/ 6858001 h 6858001"/>
                <a:gd name="connsiteX1" fmla="*/ 1746987 w 4367464"/>
                <a:gd name="connsiteY1" fmla="*/ 13733 h 6858001"/>
                <a:gd name="connsiteX2" fmla="*/ 2779295 w 4367464"/>
                <a:gd name="connsiteY2" fmla="*/ 0 h 6858001"/>
                <a:gd name="connsiteX3" fmla="*/ 4367464 w 4367464"/>
                <a:gd name="connsiteY3" fmla="*/ 1 h 6858001"/>
                <a:gd name="connsiteX4" fmla="*/ 4367464 w 4367464"/>
                <a:gd name="connsiteY4" fmla="*/ 6858001 h 6858001"/>
                <a:gd name="connsiteX5" fmla="*/ 0 w 4367464"/>
                <a:gd name="connsiteY5" fmla="*/ 6858001 h 6858001"/>
                <a:gd name="connsiteX0" fmla="*/ 0 w 4367464"/>
                <a:gd name="connsiteY0" fmla="*/ 6858000 h 6858000"/>
                <a:gd name="connsiteX1" fmla="*/ 1746987 w 4367464"/>
                <a:gd name="connsiteY1" fmla="*/ 13732 h 6858000"/>
                <a:gd name="connsiteX2" fmla="*/ 4367464 w 4367464"/>
                <a:gd name="connsiteY2" fmla="*/ 0 h 6858000"/>
                <a:gd name="connsiteX3" fmla="*/ 4367464 w 4367464"/>
                <a:gd name="connsiteY3" fmla="*/ 6858000 h 6858000"/>
                <a:gd name="connsiteX4" fmla="*/ 0 w 4367464"/>
                <a:gd name="connsiteY4" fmla="*/ 6858000 h 6858000"/>
                <a:gd name="connsiteX0" fmla="*/ 0 w 4367464"/>
                <a:gd name="connsiteY0" fmla="*/ 6858095 h 6858095"/>
                <a:gd name="connsiteX1" fmla="*/ 1746987 w 4367464"/>
                <a:gd name="connsiteY1" fmla="*/ 0 h 6858095"/>
                <a:gd name="connsiteX2" fmla="*/ 4367464 w 4367464"/>
                <a:gd name="connsiteY2" fmla="*/ 95 h 6858095"/>
                <a:gd name="connsiteX3" fmla="*/ 4367464 w 4367464"/>
                <a:gd name="connsiteY3" fmla="*/ 6858095 h 6858095"/>
                <a:gd name="connsiteX4" fmla="*/ 0 w 4367464"/>
                <a:gd name="connsiteY4" fmla="*/ 6858095 h 685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7464" h="6858095">
                  <a:moveTo>
                    <a:pt x="0" y="6858095"/>
                  </a:moveTo>
                  <a:lnTo>
                    <a:pt x="1746987" y="0"/>
                  </a:lnTo>
                  <a:lnTo>
                    <a:pt x="4367464" y="95"/>
                  </a:lnTo>
                  <a:lnTo>
                    <a:pt x="4367464" y="6858095"/>
                  </a:lnTo>
                  <a:lnTo>
                    <a:pt x="0" y="6858095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Parallelogram 10"/>
            <p:cNvSpPr/>
            <p:nvPr userDrawn="1"/>
          </p:nvSpPr>
          <p:spPr>
            <a:xfrm>
              <a:off x="3266305" y="0"/>
              <a:ext cx="3262184" cy="5915025"/>
            </a:xfrm>
            <a:prstGeom prst="parallelogram">
              <a:avLst>
                <a:gd name="adj" fmla="val 68299"/>
              </a:avLst>
            </a:prstGeom>
            <a:solidFill>
              <a:schemeClr val="accent3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2679" y="3330983"/>
            <a:ext cx="4923692" cy="769441"/>
          </a:xfrm>
        </p:spPr>
        <p:txBody>
          <a:bodyPr/>
          <a:lstStyle/>
          <a:p>
            <a:r>
              <a:rPr lang="en-US" dirty="0" smtClean="0"/>
              <a:t>INSTANT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096D-8E22-43ED-896B-9FB62085826A}" type="slidenum">
              <a:rPr>
                <a:solidFill>
                  <a:prstClr val="white"/>
                </a:solidFill>
              </a:rPr>
              <a:pPr/>
              <a:t>17</a:t>
            </a:fld>
            <a:endParaRPr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2542" y="1420837"/>
            <a:ext cx="3756073" cy="1378634"/>
            <a:chOff x="112542" y="1420837"/>
            <a:chExt cx="3756073" cy="1378634"/>
          </a:xfrm>
        </p:grpSpPr>
        <p:sp>
          <p:nvSpPr>
            <p:cNvPr id="14" name="Rectangle 13"/>
            <p:cNvSpPr/>
            <p:nvPr/>
          </p:nvSpPr>
          <p:spPr>
            <a:xfrm>
              <a:off x="112542" y="1420837"/>
              <a:ext cx="3756073" cy="57677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2542" y="2085462"/>
              <a:ext cx="3153763" cy="71400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322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D24B-AF61-45A2-8E6D-40D72CB409EC}" type="slidenum">
              <a:rPr lang="en-US" smtClean="0"/>
              <a:t>18</a:t>
            </a:fld>
            <a:endParaRPr lang="en-US"/>
          </a:p>
        </p:txBody>
      </p:sp>
      <p:pic>
        <p:nvPicPr>
          <p:cNvPr id="6147" name="DF63ECD5-9004-4974-B873-B3D6CE261B5F" descr="509A5416-3631-46D6-85FF-ECDB006225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53" y="3186868"/>
            <a:ext cx="5499847" cy="367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D99C1029-B71B-4D1C-8675-F62183A46FC7" descr="F943CA4E-2F22-4054-B472-1DF1A5D764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8684"/>
            <a:ext cx="4624959" cy="349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85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D24B-AF61-45A2-8E6D-40D72CB409EC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106" y="0"/>
            <a:ext cx="7182130" cy="6138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9447" y="6138746"/>
            <a:ext cx="5123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rothers OT" panose="02000803040000020003" pitchFamily="50" charset="0"/>
              </a:rPr>
              <a:t>#</a:t>
            </a:r>
            <a:r>
              <a:rPr lang="en-US" sz="4000" dirty="0" err="1" smtClean="0">
                <a:latin typeface="Brothers OT" panose="02000803040000020003" pitchFamily="50" charset="0"/>
              </a:rPr>
              <a:t>KOACamping</a:t>
            </a:r>
            <a:endParaRPr lang="en-US" sz="4000" dirty="0">
              <a:latin typeface="Brothers OT" panose="02000803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2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977"/>
            <a:ext cx="9195579" cy="6124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51" y="492053"/>
            <a:ext cx="1809620" cy="195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1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D24B-AF61-45A2-8E6D-40D72CB409EC}" type="slidenum">
              <a:rPr lang="en-US" smtClean="0"/>
              <a:t>20</a:t>
            </a:fld>
            <a:endParaRPr lang="en-US"/>
          </a:p>
        </p:txBody>
      </p:sp>
      <p:pic>
        <p:nvPicPr>
          <p:cNvPr id="9218" name="Picture 2" descr="http://static.deathandtaxesmag.com/uploads/2015/07/bisonmain-640x4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671137"/>
            <a:ext cx="8271062" cy="551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43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D24B-AF61-45A2-8E6D-40D72CB409EC}" type="slidenum">
              <a:rPr lang="en-US" smtClean="0"/>
              <a:t>21</a:t>
            </a:fld>
            <a:endParaRPr lang="en-US"/>
          </a:p>
        </p:txBody>
      </p:sp>
      <p:pic>
        <p:nvPicPr>
          <p:cNvPr id="7170" name="Picture 2" descr="http://www.stateofdigital.com/wp-content/uploads/2014/01/twitter-customer-servi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6" y="618565"/>
            <a:ext cx="5399722" cy="548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47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D24B-AF61-45A2-8E6D-40D72CB409EC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33" y="434974"/>
            <a:ext cx="9151333" cy="61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4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oa.merlinone.net/mx/thumbs2015b/tdir0065/ax180_07a4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" y="376518"/>
            <a:ext cx="9146206" cy="609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42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moonlakeapps.com/assets/iPhone5_horizontal-903f031fa8e4e1968180730464cd89f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7" y="1685629"/>
            <a:ext cx="8181601" cy="392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65535" r="14185" b="8249"/>
          <a:stretch/>
        </p:blipFill>
        <p:spPr>
          <a:xfrm>
            <a:off x="1528973" y="1976718"/>
            <a:ext cx="6006178" cy="331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4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9"/>
          <a:stretch/>
        </p:blipFill>
        <p:spPr>
          <a:xfrm>
            <a:off x="2224232" y="11625"/>
            <a:ext cx="4969943" cy="68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7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koa.merlinone.net/mx/thumbs2014/tdir0028/ax203_4f1a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28" y="309282"/>
            <a:ext cx="9160328" cy="63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3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6494" y="2"/>
            <a:ext cx="10300447" cy="686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6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9"/>
            <a:ext cx="9152359" cy="6675120"/>
          </a:xfrm>
        </p:spPr>
      </p:pic>
      <p:grpSp>
        <p:nvGrpSpPr>
          <p:cNvPr id="8" name="Group 7"/>
          <p:cNvGrpSpPr/>
          <p:nvPr/>
        </p:nvGrpSpPr>
        <p:grpSpPr>
          <a:xfrm>
            <a:off x="2192606" y="-2599"/>
            <a:ext cx="6951394" cy="6670099"/>
            <a:chOff x="2192606" y="-2599"/>
            <a:chExt cx="6951394" cy="6670099"/>
          </a:xfrm>
        </p:grpSpPr>
        <p:sp>
          <p:nvSpPr>
            <p:cNvPr id="9" name="Parallelogram 8"/>
            <p:cNvSpPr/>
            <p:nvPr userDrawn="1"/>
          </p:nvSpPr>
          <p:spPr>
            <a:xfrm>
              <a:off x="2192606" y="952500"/>
              <a:ext cx="2603800" cy="5715000"/>
            </a:xfrm>
            <a:prstGeom prst="parallelogram">
              <a:avLst>
                <a:gd name="adj" fmla="val 83851"/>
              </a:avLst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8"/>
            <p:cNvSpPr/>
            <p:nvPr userDrawn="1"/>
          </p:nvSpPr>
          <p:spPr>
            <a:xfrm>
              <a:off x="2780269" y="-2599"/>
              <a:ext cx="6363731" cy="6670099"/>
            </a:xfrm>
            <a:custGeom>
              <a:avLst/>
              <a:gdLst>
                <a:gd name="connsiteX0" fmla="*/ 0 w 4367464"/>
                <a:gd name="connsiteY0" fmla="*/ 0 h 6858000"/>
                <a:gd name="connsiteX1" fmla="*/ 4367464 w 4367464"/>
                <a:gd name="connsiteY1" fmla="*/ 0 h 6858000"/>
                <a:gd name="connsiteX2" fmla="*/ 4367464 w 4367464"/>
                <a:gd name="connsiteY2" fmla="*/ 6858000 h 6858000"/>
                <a:gd name="connsiteX3" fmla="*/ 0 w 4367464"/>
                <a:gd name="connsiteY3" fmla="*/ 6858000 h 6858000"/>
                <a:gd name="connsiteX4" fmla="*/ 0 w 4367464"/>
                <a:gd name="connsiteY4" fmla="*/ 0 h 6858000"/>
                <a:gd name="connsiteX0" fmla="*/ 0 w 4367464"/>
                <a:gd name="connsiteY0" fmla="*/ 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5" fmla="*/ 0 w 4367464"/>
                <a:gd name="connsiteY5" fmla="*/ 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58001 h 6858001"/>
                <a:gd name="connsiteX1" fmla="*/ 2247336 w 4367464"/>
                <a:gd name="connsiteY1" fmla="*/ 1299259 h 6858001"/>
                <a:gd name="connsiteX2" fmla="*/ 2779295 w 4367464"/>
                <a:gd name="connsiteY2" fmla="*/ 0 h 6858001"/>
                <a:gd name="connsiteX3" fmla="*/ 4367464 w 4367464"/>
                <a:gd name="connsiteY3" fmla="*/ 1 h 6858001"/>
                <a:gd name="connsiteX4" fmla="*/ 4367464 w 4367464"/>
                <a:gd name="connsiteY4" fmla="*/ 6858001 h 6858001"/>
                <a:gd name="connsiteX5" fmla="*/ 0 w 4367464"/>
                <a:gd name="connsiteY5" fmla="*/ 685800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58001 h 6858001"/>
                <a:gd name="connsiteX1" fmla="*/ 2204934 w 4367464"/>
                <a:gd name="connsiteY1" fmla="*/ 1350171 h 6858001"/>
                <a:gd name="connsiteX2" fmla="*/ 2779295 w 4367464"/>
                <a:gd name="connsiteY2" fmla="*/ 0 h 6858001"/>
                <a:gd name="connsiteX3" fmla="*/ 4367464 w 4367464"/>
                <a:gd name="connsiteY3" fmla="*/ 1 h 6858001"/>
                <a:gd name="connsiteX4" fmla="*/ 4367464 w 4367464"/>
                <a:gd name="connsiteY4" fmla="*/ 6858001 h 6858001"/>
                <a:gd name="connsiteX5" fmla="*/ 0 w 4367464"/>
                <a:gd name="connsiteY5" fmla="*/ 6858001 h 6858001"/>
                <a:gd name="connsiteX0" fmla="*/ 0 w 4367464"/>
                <a:gd name="connsiteY0" fmla="*/ 6858001 h 6858001"/>
                <a:gd name="connsiteX1" fmla="*/ 1746987 w 4367464"/>
                <a:gd name="connsiteY1" fmla="*/ 13733 h 6858001"/>
                <a:gd name="connsiteX2" fmla="*/ 2779295 w 4367464"/>
                <a:gd name="connsiteY2" fmla="*/ 0 h 6858001"/>
                <a:gd name="connsiteX3" fmla="*/ 4367464 w 4367464"/>
                <a:gd name="connsiteY3" fmla="*/ 1 h 6858001"/>
                <a:gd name="connsiteX4" fmla="*/ 4367464 w 4367464"/>
                <a:gd name="connsiteY4" fmla="*/ 6858001 h 6858001"/>
                <a:gd name="connsiteX5" fmla="*/ 0 w 4367464"/>
                <a:gd name="connsiteY5" fmla="*/ 6858001 h 6858001"/>
                <a:gd name="connsiteX0" fmla="*/ 0 w 4367464"/>
                <a:gd name="connsiteY0" fmla="*/ 6858000 h 6858000"/>
                <a:gd name="connsiteX1" fmla="*/ 1746987 w 4367464"/>
                <a:gd name="connsiteY1" fmla="*/ 13732 h 6858000"/>
                <a:gd name="connsiteX2" fmla="*/ 4367464 w 4367464"/>
                <a:gd name="connsiteY2" fmla="*/ 0 h 6858000"/>
                <a:gd name="connsiteX3" fmla="*/ 4367464 w 4367464"/>
                <a:gd name="connsiteY3" fmla="*/ 6858000 h 6858000"/>
                <a:gd name="connsiteX4" fmla="*/ 0 w 4367464"/>
                <a:gd name="connsiteY4" fmla="*/ 6858000 h 6858000"/>
                <a:gd name="connsiteX0" fmla="*/ 0 w 4367464"/>
                <a:gd name="connsiteY0" fmla="*/ 6858095 h 6858095"/>
                <a:gd name="connsiteX1" fmla="*/ 1746987 w 4367464"/>
                <a:gd name="connsiteY1" fmla="*/ 0 h 6858095"/>
                <a:gd name="connsiteX2" fmla="*/ 4367464 w 4367464"/>
                <a:gd name="connsiteY2" fmla="*/ 95 h 6858095"/>
                <a:gd name="connsiteX3" fmla="*/ 4367464 w 4367464"/>
                <a:gd name="connsiteY3" fmla="*/ 6858095 h 6858095"/>
                <a:gd name="connsiteX4" fmla="*/ 0 w 4367464"/>
                <a:gd name="connsiteY4" fmla="*/ 6858095 h 685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7464" h="6858095">
                  <a:moveTo>
                    <a:pt x="0" y="6858095"/>
                  </a:moveTo>
                  <a:lnTo>
                    <a:pt x="1746987" y="0"/>
                  </a:lnTo>
                  <a:lnTo>
                    <a:pt x="4367464" y="95"/>
                  </a:lnTo>
                  <a:lnTo>
                    <a:pt x="4367464" y="6858095"/>
                  </a:lnTo>
                  <a:lnTo>
                    <a:pt x="0" y="6858095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Parallelogram 10"/>
            <p:cNvSpPr/>
            <p:nvPr userDrawn="1"/>
          </p:nvSpPr>
          <p:spPr>
            <a:xfrm>
              <a:off x="3266305" y="0"/>
              <a:ext cx="3262184" cy="5915025"/>
            </a:xfrm>
            <a:prstGeom prst="parallelogram">
              <a:avLst>
                <a:gd name="adj" fmla="val 68299"/>
              </a:avLst>
            </a:prstGeom>
            <a:solidFill>
              <a:schemeClr val="accent3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2679" y="3357877"/>
            <a:ext cx="4923692" cy="769441"/>
          </a:xfrm>
        </p:spPr>
        <p:txBody>
          <a:bodyPr/>
          <a:lstStyle/>
          <a:p>
            <a:r>
              <a:rPr lang="en-US" dirty="0" smtClean="0"/>
              <a:t>ACCESSIBLE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096D-8E22-43ED-896B-9FB62085826A}" type="slidenum">
              <a:rPr>
                <a:solidFill>
                  <a:prstClr val="white"/>
                </a:solidFill>
              </a:rPr>
              <a:pPr/>
              <a:t>5</a:t>
            </a:fld>
            <a:endParaRPr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2542" y="1420837"/>
            <a:ext cx="3756073" cy="1378634"/>
            <a:chOff x="112542" y="1420837"/>
            <a:chExt cx="3756073" cy="1378634"/>
          </a:xfrm>
        </p:grpSpPr>
        <p:sp>
          <p:nvSpPr>
            <p:cNvPr id="13" name="Rectangle 12"/>
            <p:cNvSpPr/>
            <p:nvPr/>
          </p:nvSpPr>
          <p:spPr>
            <a:xfrm>
              <a:off x="112542" y="1420837"/>
              <a:ext cx="3756073" cy="57677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2542" y="2085462"/>
              <a:ext cx="3153763" cy="71400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394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531659" cy="41634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659" y="2656915"/>
            <a:ext cx="4612341" cy="422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237"/>
            <a:ext cx="9144000" cy="642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4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amilyinfrontofr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648"/>
            <a:ext cx="9144000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45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6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9"/>
            <a:ext cx="9144000" cy="6669023"/>
          </a:xfrm>
        </p:spPr>
      </p:pic>
      <p:grpSp>
        <p:nvGrpSpPr>
          <p:cNvPr id="8" name="Group 7"/>
          <p:cNvGrpSpPr/>
          <p:nvPr/>
        </p:nvGrpSpPr>
        <p:grpSpPr>
          <a:xfrm>
            <a:off x="2192606" y="-2599"/>
            <a:ext cx="6951394" cy="6670099"/>
            <a:chOff x="2192606" y="-2599"/>
            <a:chExt cx="6951394" cy="6670099"/>
          </a:xfrm>
        </p:grpSpPr>
        <p:sp>
          <p:nvSpPr>
            <p:cNvPr id="9" name="Parallelogram 8"/>
            <p:cNvSpPr/>
            <p:nvPr userDrawn="1"/>
          </p:nvSpPr>
          <p:spPr>
            <a:xfrm>
              <a:off x="2192606" y="952500"/>
              <a:ext cx="2603800" cy="5715000"/>
            </a:xfrm>
            <a:prstGeom prst="parallelogram">
              <a:avLst>
                <a:gd name="adj" fmla="val 83851"/>
              </a:avLst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8"/>
            <p:cNvSpPr/>
            <p:nvPr userDrawn="1"/>
          </p:nvSpPr>
          <p:spPr>
            <a:xfrm>
              <a:off x="2780269" y="-2599"/>
              <a:ext cx="6363731" cy="6670099"/>
            </a:xfrm>
            <a:custGeom>
              <a:avLst/>
              <a:gdLst>
                <a:gd name="connsiteX0" fmla="*/ 0 w 4367464"/>
                <a:gd name="connsiteY0" fmla="*/ 0 h 6858000"/>
                <a:gd name="connsiteX1" fmla="*/ 4367464 w 4367464"/>
                <a:gd name="connsiteY1" fmla="*/ 0 h 6858000"/>
                <a:gd name="connsiteX2" fmla="*/ 4367464 w 4367464"/>
                <a:gd name="connsiteY2" fmla="*/ 6858000 h 6858000"/>
                <a:gd name="connsiteX3" fmla="*/ 0 w 4367464"/>
                <a:gd name="connsiteY3" fmla="*/ 6858000 h 6858000"/>
                <a:gd name="connsiteX4" fmla="*/ 0 w 4367464"/>
                <a:gd name="connsiteY4" fmla="*/ 0 h 6858000"/>
                <a:gd name="connsiteX0" fmla="*/ 0 w 4367464"/>
                <a:gd name="connsiteY0" fmla="*/ 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5" fmla="*/ 0 w 4367464"/>
                <a:gd name="connsiteY5" fmla="*/ 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58001 h 6858001"/>
                <a:gd name="connsiteX1" fmla="*/ 2247336 w 4367464"/>
                <a:gd name="connsiteY1" fmla="*/ 1299259 h 6858001"/>
                <a:gd name="connsiteX2" fmla="*/ 2779295 w 4367464"/>
                <a:gd name="connsiteY2" fmla="*/ 0 h 6858001"/>
                <a:gd name="connsiteX3" fmla="*/ 4367464 w 4367464"/>
                <a:gd name="connsiteY3" fmla="*/ 1 h 6858001"/>
                <a:gd name="connsiteX4" fmla="*/ 4367464 w 4367464"/>
                <a:gd name="connsiteY4" fmla="*/ 6858001 h 6858001"/>
                <a:gd name="connsiteX5" fmla="*/ 0 w 4367464"/>
                <a:gd name="connsiteY5" fmla="*/ 6858001 h 6858001"/>
                <a:gd name="connsiteX0" fmla="*/ 0 w 4367464"/>
                <a:gd name="connsiteY0" fmla="*/ 6858001 h 6858001"/>
                <a:gd name="connsiteX1" fmla="*/ 2779295 w 4367464"/>
                <a:gd name="connsiteY1" fmla="*/ 0 h 6858001"/>
                <a:gd name="connsiteX2" fmla="*/ 4367464 w 4367464"/>
                <a:gd name="connsiteY2" fmla="*/ 1 h 6858001"/>
                <a:gd name="connsiteX3" fmla="*/ 4367464 w 4367464"/>
                <a:gd name="connsiteY3" fmla="*/ 6858001 h 6858001"/>
                <a:gd name="connsiteX4" fmla="*/ 0 w 4367464"/>
                <a:gd name="connsiteY4" fmla="*/ 6858001 h 6858001"/>
                <a:gd name="connsiteX0" fmla="*/ 0 w 4367464"/>
                <a:gd name="connsiteY0" fmla="*/ 6858001 h 6858001"/>
                <a:gd name="connsiteX1" fmla="*/ 2204934 w 4367464"/>
                <a:gd name="connsiteY1" fmla="*/ 1350171 h 6858001"/>
                <a:gd name="connsiteX2" fmla="*/ 2779295 w 4367464"/>
                <a:gd name="connsiteY2" fmla="*/ 0 h 6858001"/>
                <a:gd name="connsiteX3" fmla="*/ 4367464 w 4367464"/>
                <a:gd name="connsiteY3" fmla="*/ 1 h 6858001"/>
                <a:gd name="connsiteX4" fmla="*/ 4367464 w 4367464"/>
                <a:gd name="connsiteY4" fmla="*/ 6858001 h 6858001"/>
                <a:gd name="connsiteX5" fmla="*/ 0 w 4367464"/>
                <a:gd name="connsiteY5" fmla="*/ 6858001 h 6858001"/>
                <a:gd name="connsiteX0" fmla="*/ 0 w 4367464"/>
                <a:gd name="connsiteY0" fmla="*/ 6858001 h 6858001"/>
                <a:gd name="connsiteX1" fmla="*/ 1746987 w 4367464"/>
                <a:gd name="connsiteY1" fmla="*/ 13733 h 6858001"/>
                <a:gd name="connsiteX2" fmla="*/ 2779295 w 4367464"/>
                <a:gd name="connsiteY2" fmla="*/ 0 h 6858001"/>
                <a:gd name="connsiteX3" fmla="*/ 4367464 w 4367464"/>
                <a:gd name="connsiteY3" fmla="*/ 1 h 6858001"/>
                <a:gd name="connsiteX4" fmla="*/ 4367464 w 4367464"/>
                <a:gd name="connsiteY4" fmla="*/ 6858001 h 6858001"/>
                <a:gd name="connsiteX5" fmla="*/ 0 w 4367464"/>
                <a:gd name="connsiteY5" fmla="*/ 6858001 h 6858001"/>
                <a:gd name="connsiteX0" fmla="*/ 0 w 4367464"/>
                <a:gd name="connsiteY0" fmla="*/ 6858000 h 6858000"/>
                <a:gd name="connsiteX1" fmla="*/ 1746987 w 4367464"/>
                <a:gd name="connsiteY1" fmla="*/ 13732 h 6858000"/>
                <a:gd name="connsiteX2" fmla="*/ 4367464 w 4367464"/>
                <a:gd name="connsiteY2" fmla="*/ 0 h 6858000"/>
                <a:gd name="connsiteX3" fmla="*/ 4367464 w 4367464"/>
                <a:gd name="connsiteY3" fmla="*/ 6858000 h 6858000"/>
                <a:gd name="connsiteX4" fmla="*/ 0 w 4367464"/>
                <a:gd name="connsiteY4" fmla="*/ 6858000 h 6858000"/>
                <a:gd name="connsiteX0" fmla="*/ 0 w 4367464"/>
                <a:gd name="connsiteY0" fmla="*/ 6858095 h 6858095"/>
                <a:gd name="connsiteX1" fmla="*/ 1746987 w 4367464"/>
                <a:gd name="connsiteY1" fmla="*/ 0 h 6858095"/>
                <a:gd name="connsiteX2" fmla="*/ 4367464 w 4367464"/>
                <a:gd name="connsiteY2" fmla="*/ 95 h 6858095"/>
                <a:gd name="connsiteX3" fmla="*/ 4367464 w 4367464"/>
                <a:gd name="connsiteY3" fmla="*/ 6858095 h 6858095"/>
                <a:gd name="connsiteX4" fmla="*/ 0 w 4367464"/>
                <a:gd name="connsiteY4" fmla="*/ 6858095 h 685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7464" h="6858095">
                  <a:moveTo>
                    <a:pt x="0" y="6858095"/>
                  </a:moveTo>
                  <a:lnTo>
                    <a:pt x="1746987" y="0"/>
                  </a:lnTo>
                  <a:lnTo>
                    <a:pt x="4367464" y="95"/>
                  </a:lnTo>
                  <a:lnTo>
                    <a:pt x="4367464" y="6858095"/>
                  </a:lnTo>
                  <a:lnTo>
                    <a:pt x="0" y="6858095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Parallelogram 10"/>
            <p:cNvSpPr/>
            <p:nvPr userDrawn="1"/>
          </p:nvSpPr>
          <p:spPr>
            <a:xfrm>
              <a:off x="3266305" y="0"/>
              <a:ext cx="3262184" cy="5915025"/>
            </a:xfrm>
            <a:prstGeom prst="parallelogram">
              <a:avLst>
                <a:gd name="adj" fmla="val 68299"/>
              </a:avLst>
            </a:prstGeom>
            <a:solidFill>
              <a:schemeClr val="accent3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2679" y="3019323"/>
            <a:ext cx="4923692" cy="1446550"/>
          </a:xfrm>
        </p:spPr>
        <p:txBody>
          <a:bodyPr/>
          <a:lstStyle/>
          <a:p>
            <a:r>
              <a:rPr lang="en-US" dirty="0" smtClean="0"/>
              <a:t>ENGAGES</a:t>
            </a:r>
            <a:br>
              <a:rPr lang="en-US" dirty="0" smtClean="0"/>
            </a:br>
            <a:r>
              <a:rPr lang="en-US" dirty="0" smtClean="0"/>
              <a:t>KIDS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096D-8E22-43ED-896B-9FB62085826A}" type="slidenum">
              <a:rPr>
                <a:solidFill>
                  <a:prstClr val="white"/>
                </a:solidFill>
              </a:rPr>
              <a:pPr/>
              <a:t>9</a:t>
            </a:fld>
            <a:endParaRPr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2542" y="1420837"/>
            <a:ext cx="3756073" cy="1378634"/>
            <a:chOff x="112542" y="1420837"/>
            <a:chExt cx="3756073" cy="1378634"/>
          </a:xfrm>
        </p:grpSpPr>
        <p:sp>
          <p:nvSpPr>
            <p:cNvPr id="14" name="Rectangle 13"/>
            <p:cNvSpPr/>
            <p:nvPr/>
          </p:nvSpPr>
          <p:spPr>
            <a:xfrm>
              <a:off x="112542" y="1420837"/>
              <a:ext cx="3756073" cy="57677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2542" y="2085462"/>
              <a:ext cx="3153763" cy="71400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49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C00000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ustom 13">
      <a:majorFont>
        <a:latin typeface="Sanchez Regular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z Profile Dark Blue - Standard.pptx" id="{D0F4F669-7054-4EC8-8A47-807F25A7D39F}" vid="{B4D22EB3-7848-4D31-B5E8-E98ACA898173}"/>
    </a:ext>
  </a:extLst>
</a:theme>
</file>

<file path=ppt/theme/theme3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C00000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ustom 13">
      <a:majorFont>
        <a:latin typeface="Sanchez Regular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z Profile Dark Blue - Standard.pptx" id="{D0F4F669-7054-4EC8-8A47-807F25A7D39F}" vid="{B4D22EB3-7848-4D31-B5E8-E98ACA8981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609</TotalTime>
  <Words>40</Words>
  <Application>Microsoft Office PowerPoint</Application>
  <PresentationFormat>On-screen Show (4:3)</PresentationFormat>
  <Paragraphs>24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Brothers OT</vt:lpstr>
      <vt:lpstr>Calibri</vt:lpstr>
      <vt:lpstr>Calibri Light</vt:lpstr>
      <vt:lpstr>Open Sans</vt:lpstr>
      <vt:lpstr>Rockwell</vt:lpstr>
      <vt:lpstr>Sanchez Regular</vt:lpstr>
      <vt:lpstr>Wingdings 3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ACCESSIBLE</vt:lpstr>
      <vt:lpstr>PowerPoint Presentation</vt:lpstr>
      <vt:lpstr>PowerPoint Presentation</vt:lpstr>
      <vt:lpstr>PowerPoint Presentation</vt:lpstr>
      <vt:lpstr>ENGAGES KIDS</vt:lpstr>
      <vt:lpstr>PowerPoint Presentation</vt:lpstr>
      <vt:lpstr>PowerPoint Presentation</vt:lpstr>
      <vt:lpstr>PowerPoint Presentation</vt:lpstr>
      <vt:lpstr>CONSTANT CONNECTION</vt:lpstr>
      <vt:lpstr>PowerPoint Presentation</vt:lpstr>
      <vt:lpstr>PowerPoint Presentation</vt:lpstr>
      <vt:lpstr>PowerPoint Presentation</vt:lpstr>
      <vt:lpstr>INSTANT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Toby Hedges</dc:creator>
  <cp:lastModifiedBy>Toby Hedges</cp:lastModifiedBy>
  <cp:revision>23</cp:revision>
  <dcterms:created xsi:type="dcterms:W3CDTF">2015-09-26T13:00:17Z</dcterms:created>
  <dcterms:modified xsi:type="dcterms:W3CDTF">2015-09-28T18:53:07Z</dcterms:modified>
</cp:coreProperties>
</file>